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0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1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2.xml" ContentType="application/vnd.openxmlformats-officedocument.them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3.xml" ContentType="application/vnd.openxmlformats-officedocument.them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4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26" r:id="rId1"/>
    <p:sldMasterId id="2147484339" r:id="rId2"/>
    <p:sldMasterId id="2147484350" r:id="rId3"/>
    <p:sldMasterId id="2147484361" r:id="rId4"/>
    <p:sldMasterId id="2147484372" r:id="rId5"/>
    <p:sldMasterId id="2147484383" r:id="rId6"/>
    <p:sldMasterId id="2147484394" r:id="rId7"/>
    <p:sldMasterId id="2147484405" r:id="rId8"/>
    <p:sldMasterId id="2147484416" r:id="rId9"/>
    <p:sldMasterId id="2147484427" r:id="rId10"/>
    <p:sldMasterId id="2147484438" r:id="rId11"/>
    <p:sldMasterId id="2147484449" r:id="rId12"/>
    <p:sldMasterId id="2147484460" r:id="rId13"/>
    <p:sldMasterId id="2147484484" r:id="rId14"/>
    <p:sldMasterId id="2147484496" r:id="rId15"/>
  </p:sldMasterIdLst>
  <p:notesMasterIdLst>
    <p:notesMasterId r:id="rId32"/>
  </p:notesMasterIdLst>
  <p:handoutMasterIdLst>
    <p:handoutMasterId r:id="rId33"/>
  </p:handoutMasterIdLst>
  <p:sldIdLst>
    <p:sldId id="864" r:id="rId16"/>
    <p:sldId id="886" r:id="rId17"/>
    <p:sldId id="890" r:id="rId18"/>
    <p:sldId id="863" r:id="rId19"/>
    <p:sldId id="870" r:id="rId20"/>
    <p:sldId id="871" r:id="rId21"/>
    <p:sldId id="867" r:id="rId22"/>
    <p:sldId id="894" r:id="rId23"/>
    <p:sldId id="868" r:id="rId24"/>
    <p:sldId id="893" r:id="rId25"/>
    <p:sldId id="877" r:id="rId26"/>
    <p:sldId id="896" r:id="rId27"/>
    <p:sldId id="880" r:id="rId28"/>
    <p:sldId id="895" r:id="rId29"/>
    <p:sldId id="889" r:id="rId30"/>
    <p:sldId id="888" r:id="rId3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ssCoder" initials="C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00"/>
    <a:srgbClr val="B7504D"/>
    <a:srgbClr val="9999FF"/>
    <a:srgbClr val="FFFF00"/>
    <a:srgbClr val="66FF33"/>
    <a:srgbClr val="0000CC"/>
    <a:srgbClr val="006600"/>
    <a:srgbClr val="000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129" autoAdjust="0"/>
  </p:normalViewPr>
  <p:slideViewPr>
    <p:cSldViewPr>
      <p:cViewPr varScale="1">
        <p:scale>
          <a:sx n="88" d="100"/>
          <a:sy n="88" d="100"/>
        </p:scale>
        <p:origin x="840" y="66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-3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289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Relationship Id="rId4" Type="http://schemas.openxmlformats.org/officeDocument/2006/relationships/image" Target="../media/image50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Relationship Id="rId4" Type="http://schemas.openxmlformats.org/officeDocument/2006/relationships/image" Target="../media/image54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Relationship Id="rId6" Type="http://schemas.openxmlformats.org/officeDocument/2006/relationships/image" Target="../media/image71.png"/><Relationship Id="rId5" Type="http://schemas.openxmlformats.org/officeDocument/2006/relationships/image" Target="../media/image59.png"/><Relationship Id="rId4" Type="http://schemas.openxmlformats.org/officeDocument/2006/relationships/image" Target="../media/image7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1DC1E2-4E9D-4DA1-8234-1D91B8EDCB8D}" type="doc">
      <dgm:prSet loTypeId="urn:microsoft.com/office/officeart/2008/layout/BendingPictureCaptionList" loCatId="picture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2F0FB0F-5193-4B79-B8A0-4422E1826D62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Advanced DC</a:t>
          </a:r>
          <a:endParaRPr lang="en-US" b="1" dirty="0">
            <a:solidFill>
              <a:schemeClr val="tx1"/>
            </a:solidFill>
          </a:endParaRPr>
        </a:p>
      </dgm:t>
    </dgm:pt>
    <dgm:pt modelId="{BCE7652F-30FB-4EDC-8E2B-87640D2D3528}" type="parTrans" cxnId="{5740931D-57C7-4307-A47C-905CA48C2FDE}">
      <dgm:prSet/>
      <dgm:spPr/>
      <dgm:t>
        <a:bodyPr/>
        <a:lstStyle/>
        <a:p>
          <a:endParaRPr lang="en-US"/>
        </a:p>
      </dgm:t>
    </dgm:pt>
    <dgm:pt modelId="{AD0781B3-0C5E-40B0-9BF4-2FFE57B91DB1}" type="sibTrans" cxnId="{5740931D-57C7-4307-A47C-905CA48C2FDE}">
      <dgm:prSet/>
      <dgm:spPr/>
      <dgm:t>
        <a:bodyPr/>
        <a:lstStyle/>
        <a:p>
          <a:endParaRPr lang="en-US"/>
        </a:p>
      </dgm:t>
    </dgm:pt>
    <dgm:pt modelId="{B80E4545-D106-45BA-9126-BFF06CBA6399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Supreme Technology</a:t>
          </a:r>
          <a:endParaRPr lang="en-US" b="1" dirty="0">
            <a:solidFill>
              <a:schemeClr val="tx1"/>
            </a:solidFill>
          </a:endParaRPr>
        </a:p>
      </dgm:t>
    </dgm:pt>
    <dgm:pt modelId="{CC2D03A5-918B-4874-834F-A1C551F655DE}" type="parTrans" cxnId="{46BB3943-CB99-46B7-9676-D638FA238B9E}">
      <dgm:prSet/>
      <dgm:spPr/>
      <dgm:t>
        <a:bodyPr/>
        <a:lstStyle/>
        <a:p>
          <a:endParaRPr lang="en-US"/>
        </a:p>
      </dgm:t>
    </dgm:pt>
    <dgm:pt modelId="{8184703A-7F84-47ED-8B34-53318F6FC022}" type="sibTrans" cxnId="{46BB3943-CB99-46B7-9676-D638FA238B9E}">
      <dgm:prSet/>
      <dgm:spPr/>
      <dgm:t>
        <a:bodyPr/>
        <a:lstStyle/>
        <a:p>
          <a:endParaRPr lang="en-US"/>
        </a:p>
      </dgm:t>
    </dgm:pt>
    <dgm:pt modelId="{37FF2382-8680-4195-87AD-712F7D90F189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Highly Secured</a:t>
          </a:r>
          <a:endParaRPr lang="en-US" b="1" dirty="0">
            <a:solidFill>
              <a:schemeClr val="tx1"/>
            </a:solidFill>
          </a:endParaRPr>
        </a:p>
      </dgm:t>
    </dgm:pt>
    <dgm:pt modelId="{AA19D046-6942-4AEC-90E7-86BAD9B542D0}" type="parTrans" cxnId="{2E7C90F4-9886-4713-BA82-B4D28BE77BE1}">
      <dgm:prSet/>
      <dgm:spPr/>
      <dgm:t>
        <a:bodyPr/>
        <a:lstStyle/>
        <a:p>
          <a:endParaRPr lang="en-US"/>
        </a:p>
      </dgm:t>
    </dgm:pt>
    <dgm:pt modelId="{408DCAFC-350B-421C-A1D3-B962F1E5F817}" type="sibTrans" cxnId="{2E7C90F4-9886-4713-BA82-B4D28BE77BE1}">
      <dgm:prSet/>
      <dgm:spPr/>
      <dgm:t>
        <a:bodyPr/>
        <a:lstStyle/>
        <a:p>
          <a:endParaRPr lang="en-US"/>
        </a:p>
      </dgm:t>
    </dgm:pt>
    <dgm:pt modelId="{B0C007C6-5864-4C53-A0A9-6E0A9266B30F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Virtualized</a:t>
          </a:r>
          <a:endParaRPr lang="en-US" b="1" dirty="0">
            <a:solidFill>
              <a:schemeClr val="tx1"/>
            </a:solidFill>
          </a:endParaRPr>
        </a:p>
      </dgm:t>
    </dgm:pt>
    <dgm:pt modelId="{00CA1ECF-7551-4A6A-831D-950D8B2715E0}" type="parTrans" cxnId="{2D1D464E-2A0E-46BB-9BDD-6F0E7AEF0ECF}">
      <dgm:prSet/>
      <dgm:spPr/>
      <dgm:t>
        <a:bodyPr/>
        <a:lstStyle/>
        <a:p>
          <a:endParaRPr lang="en-US"/>
        </a:p>
      </dgm:t>
    </dgm:pt>
    <dgm:pt modelId="{109E2EE8-E166-4637-BACE-3CFE0741AC33}" type="sibTrans" cxnId="{2D1D464E-2A0E-46BB-9BDD-6F0E7AEF0ECF}">
      <dgm:prSet/>
      <dgm:spPr/>
      <dgm:t>
        <a:bodyPr/>
        <a:lstStyle/>
        <a:p>
          <a:endParaRPr lang="en-US"/>
        </a:p>
      </dgm:t>
    </dgm:pt>
    <dgm:pt modelId="{8932CE97-9224-4C43-8737-B63D85B95541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Limited Expertise</a:t>
          </a:r>
          <a:endParaRPr lang="en-US" b="1" dirty="0">
            <a:solidFill>
              <a:schemeClr val="tx1"/>
            </a:solidFill>
          </a:endParaRPr>
        </a:p>
      </dgm:t>
    </dgm:pt>
    <dgm:pt modelId="{83400BF2-C236-48AE-901B-A5359DCEB3CF}" type="parTrans" cxnId="{BFD5E2DB-CAC7-4BC5-B518-361B616C10F9}">
      <dgm:prSet/>
      <dgm:spPr/>
      <dgm:t>
        <a:bodyPr/>
        <a:lstStyle/>
        <a:p>
          <a:endParaRPr lang="en-US"/>
        </a:p>
      </dgm:t>
    </dgm:pt>
    <dgm:pt modelId="{33CCFB4A-A3FF-4418-8742-1298021EF344}" type="sibTrans" cxnId="{BFD5E2DB-CAC7-4BC5-B518-361B616C10F9}">
      <dgm:prSet/>
      <dgm:spPr/>
      <dgm:t>
        <a:bodyPr/>
        <a:lstStyle/>
        <a:p>
          <a:endParaRPr lang="en-US"/>
        </a:p>
      </dgm:t>
    </dgm:pt>
    <dgm:pt modelId="{1932900B-67EA-4D16-A3B3-E27A018B69F9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Full Turnkey</a:t>
          </a:r>
          <a:endParaRPr lang="en-US" b="1" dirty="0">
            <a:solidFill>
              <a:schemeClr val="tx1"/>
            </a:solidFill>
          </a:endParaRPr>
        </a:p>
      </dgm:t>
    </dgm:pt>
    <dgm:pt modelId="{73E205EF-3BB2-4FEB-A612-BDED6D6FBEF9}" type="parTrans" cxnId="{79782155-7FD6-41AF-8BD0-FC0269B3BCD9}">
      <dgm:prSet/>
      <dgm:spPr/>
      <dgm:t>
        <a:bodyPr/>
        <a:lstStyle/>
        <a:p>
          <a:endParaRPr lang="en-US"/>
        </a:p>
      </dgm:t>
    </dgm:pt>
    <dgm:pt modelId="{E0A175DC-760E-48B9-9053-039637D9F100}" type="sibTrans" cxnId="{79782155-7FD6-41AF-8BD0-FC0269B3BCD9}">
      <dgm:prSet/>
      <dgm:spPr/>
      <dgm:t>
        <a:bodyPr/>
        <a:lstStyle/>
        <a:p>
          <a:endParaRPr lang="en-US"/>
        </a:p>
      </dgm:t>
    </dgm:pt>
    <dgm:pt modelId="{EDEFF18C-EE22-4394-B924-700D1B3042CD}" type="pres">
      <dgm:prSet presAssocID="{C51DC1E2-4E9D-4DA1-8234-1D91B8EDCB8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30EAFB-5724-451A-BEC0-09369ED39DAE}" type="pres">
      <dgm:prSet presAssocID="{22F0FB0F-5193-4B79-B8A0-4422E1826D62}" presName="composite" presStyleCnt="0"/>
      <dgm:spPr/>
    </dgm:pt>
    <dgm:pt modelId="{5EFC4BED-FD0E-4EC3-877E-2414D446AA66}" type="pres">
      <dgm:prSet presAssocID="{22F0FB0F-5193-4B79-B8A0-4422E1826D62}" presName="rect1" presStyleLbl="bgImgPlace1" presStyleIdx="0" presStyleCnt="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B78EA4F-3D74-4FB0-A2F6-CD9FB3845204}" type="pres">
      <dgm:prSet presAssocID="{22F0FB0F-5193-4B79-B8A0-4422E1826D62}" presName="wedgeRectCallout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2C522B-B2F6-4511-9BDB-09100B6B29E5}" type="pres">
      <dgm:prSet presAssocID="{AD0781B3-0C5E-40B0-9BF4-2FFE57B91DB1}" presName="sibTrans" presStyleCnt="0"/>
      <dgm:spPr/>
    </dgm:pt>
    <dgm:pt modelId="{26D9B09E-5185-4C6D-A10B-C53FE8D441A2}" type="pres">
      <dgm:prSet presAssocID="{B80E4545-D106-45BA-9126-BFF06CBA6399}" presName="composite" presStyleCnt="0"/>
      <dgm:spPr/>
    </dgm:pt>
    <dgm:pt modelId="{AE7E537D-DB36-419D-96EB-703C7D16C23C}" type="pres">
      <dgm:prSet presAssocID="{B80E4545-D106-45BA-9126-BFF06CBA6399}" presName="rect1" presStyleLbl="bgImgPlace1" presStyleIdx="1" presStyleCnt="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A0BF2155-1826-4AC8-8B5B-A1B4C414902B}" type="pres">
      <dgm:prSet presAssocID="{B80E4545-D106-45BA-9126-BFF06CBA6399}" presName="wedgeRectCallout1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DE68D9-C927-4B7C-A70D-524393A2365D}" type="pres">
      <dgm:prSet presAssocID="{8184703A-7F84-47ED-8B34-53318F6FC022}" presName="sibTrans" presStyleCnt="0"/>
      <dgm:spPr/>
    </dgm:pt>
    <dgm:pt modelId="{C1541449-DEE0-4B0B-BC95-0C8B2A94E9B1}" type="pres">
      <dgm:prSet presAssocID="{37FF2382-8680-4195-87AD-712F7D90F189}" presName="composite" presStyleCnt="0"/>
      <dgm:spPr/>
    </dgm:pt>
    <dgm:pt modelId="{237EABA4-3457-4143-923D-5E7024009A3F}" type="pres">
      <dgm:prSet presAssocID="{37FF2382-8680-4195-87AD-712F7D90F189}" presName="rect1" presStyleLbl="bgImgPlace1" presStyleIdx="2" presStyleCnt="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1308CD6-74D5-423A-8B08-1B93FE966FC5}" type="pres">
      <dgm:prSet presAssocID="{37FF2382-8680-4195-87AD-712F7D90F189}" presName="wedgeRectCallout1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37F471-3B6E-4311-BDEF-AEFEA5D5ADCE}" type="pres">
      <dgm:prSet presAssocID="{408DCAFC-350B-421C-A1D3-B962F1E5F817}" presName="sibTrans" presStyleCnt="0"/>
      <dgm:spPr/>
    </dgm:pt>
    <dgm:pt modelId="{AD9A0696-CD79-4770-AD6F-20956FFBC6E3}" type="pres">
      <dgm:prSet presAssocID="{8932CE97-9224-4C43-8737-B63D85B95541}" presName="composite" presStyleCnt="0"/>
      <dgm:spPr/>
    </dgm:pt>
    <dgm:pt modelId="{D6A4E8AB-2316-44E4-9945-8E957EF59C7E}" type="pres">
      <dgm:prSet presAssocID="{8932CE97-9224-4C43-8737-B63D85B95541}" presName="rect1" presStyleLbl="bgImgPlace1" presStyleIdx="3" presStyleCnt="6" custLinFactX="10195" custLinFactNeighborX="100000" custLinFactNeighborY="-420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40C9582-DEEE-494D-B7D4-C0700F631FFE}" type="pres">
      <dgm:prSet presAssocID="{8932CE97-9224-4C43-8737-B63D85B95541}" presName="wedgeRectCallout1" presStyleLbl="node1" presStyleIdx="3" presStyleCnt="6" custLinFactX="23815" custLinFactNeighborX="100000" custLinFactNeighborY="44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E22731-646D-4840-A754-3D9B1852FC84}" type="pres">
      <dgm:prSet presAssocID="{33CCFB4A-A3FF-4418-8742-1298021EF344}" presName="sibTrans" presStyleCnt="0"/>
      <dgm:spPr/>
    </dgm:pt>
    <dgm:pt modelId="{99B666D9-F8D6-4DB1-843E-7CF0A933B3E0}" type="pres">
      <dgm:prSet presAssocID="{B0C007C6-5864-4C53-A0A9-6E0A9266B30F}" presName="composite" presStyleCnt="0"/>
      <dgm:spPr/>
    </dgm:pt>
    <dgm:pt modelId="{E4CB9D15-A714-4F04-894D-A260063F7212}" type="pres">
      <dgm:prSet presAssocID="{B0C007C6-5864-4C53-A0A9-6E0A9266B30F}" presName="rect1" presStyleLbl="bgImgPlace1" presStyleIdx="4" presStyleCnt="6" custLinFactX="-12717" custLinFactNeighborX="-100000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32A0A62F-69ED-495A-894A-B72CF627C638}" type="pres">
      <dgm:prSet presAssocID="{B0C007C6-5864-4C53-A0A9-6E0A9266B30F}" presName="wedgeRectCallout1" presStyleLbl="node1" presStyleIdx="4" presStyleCnt="6" custLinFactX="-26635" custLinFactNeighborX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F15E09-6301-49D4-B2ED-610A44FFED85}" type="pres">
      <dgm:prSet presAssocID="{109E2EE8-E166-4637-BACE-3CFE0741AC33}" presName="sibTrans" presStyleCnt="0"/>
      <dgm:spPr/>
    </dgm:pt>
    <dgm:pt modelId="{B2F8108F-E4C6-4D2C-89C4-CEFB042F667A}" type="pres">
      <dgm:prSet presAssocID="{1932900B-67EA-4D16-A3B3-E27A018B69F9}" presName="composite" presStyleCnt="0"/>
      <dgm:spPr/>
    </dgm:pt>
    <dgm:pt modelId="{55EB9436-13D5-4CEC-B25D-FD1EBC7EC697}" type="pres">
      <dgm:prSet presAssocID="{1932900B-67EA-4D16-A3B3-E27A018B69F9}" presName="rect1" presStyleLbl="bgImgPlace1" presStyleIdx="5" presStyleCnt="6" custScaleY="105512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9D253BF-D349-4989-93CE-ED50D014BA98}" type="pres">
      <dgm:prSet presAssocID="{1932900B-67EA-4D16-A3B3-E27A018B69F9}" presName="wedgeRectCallout1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782155-7FD6-41AF-8BD0-FC0269B3BCD9}" srcId="{C51DC1E2-4E9D-4DA1-8234-1D91B8EDCB8D}" destId="{1932900B-67EA-4D16-A3B3-E27A018B69F9}" srcOrd="5" destOrd="0" parTransId="{73E205EF-3BB2-4FEB-A612-BDED6D6FBEF9}" sibTransId="{E0A175DC-760E-48B9-9053-039637D9F100}"/>
    <dgm:cxn modelId="{46BB3943-CB99-46B7-9676-D638FA238B9E}" srcId="{C51DC1E2-4E9D-4DA1-8234-1D91B8EDCB8D}" destId="{B80E4545-D106-45BA-9126-BFF06CBA6399}" srcOrd="1" destOrd="0" parTransId="{CC2D03A5-918B-4874-834F-A1C551F655DE}" sibTransId="{8184703A-7F84-47ED-8B34-53318F6FC022}"/>
    <dgm:cxn modelId="{F19CD6F8-35C2-4BD0-BAB1-77361A100229}" type="presOf" srcId="{8932CE97-9224-4C43-8737-B63D85B95541}" destId="{D40C9582-DEEE-494D-B7D4-C0700F631FFE}" srcOrd="0" destOrd="0" presId="urn:microsoft.com/office/officeart/2008/layout/BendingPictureCaptionList"/>
    <dgm:cxn modelId="{1AF918B9-F8C2-43FB-A0C6-F433DF0F9736}" type="presOf" srcId="{1932900B-67EA-4D16-A3B3-E27A018B69F9}" destId="{E9D253BF-D349-4989-93CE-ED50D014BA98}" srcOrd="0" destOrd="0" presId="urn:microsoft.com/office/officeart/2008/layout/BendingPictureCaptionList"/>
    <dgm:cxn modelId="{BB8DB673-E97A-4F15-839F-9059AA830CD5}" type="presOf" srcId="{C51DC1E2-4E9D-4DA1-8234-1D91B8EDCB8D}" destId="{EDEFF18C-EE22-4394-B924-700D1B3042CD}" srcOrd="0" destOrd="0" presId="urn:microsoft.com/office/officeart/2008/layout/BendingPictureCaptionList"/>
    <dgm:cxn modelId="{5740931D-57C7-4307-A47C-905CA48C2FDE}" srcId="{C51DC1E2-4E9D-4DA1-8234-1D91B8EDCB8D}" destId="{22F0FB0F-5193-4B79-B8A0-4422E1826D62}" srcOrd="0" destOrd="0" parTransId="{BCE7652F-30FB-4EDC-8E2B-87640D2D3528}" sibTransId="{AD0781B3-0C5E-40B0-9BF4-2FFE57B91DB1}"/>
    <dgm:cxn modelId="{5FC283E6-3691-4009-AA53-D952B67AFD83}" type="presOf" srcId="{37FF2382-8680-4195-87AD-712F7D90F189}" destId="{D1308CD6-74D5-423A-8B08-1B93FE966FC5}" srcOrd="0" destOrd="0" presId="urn:microsoft.com/office/officeart/2008/layout/BendingPictureCaptionList"/>
    <dgm:cxn modelId="{A833B59C-854E-4BE0-89A6-D9B3C5207F2C}" type="presOf" srcId="{B80E4545-D106-45BA-9126-BFF06CBA6399}" destId="{A0BF2155-1826-4AC8-8B5B-A1B4C414902B}" srcOrd="0" destOrd="0" presId="urn:microsoft.com/office/officeart/2008/layout/BendingPictureCaptionList"/>
    <dgm:cxn modelId="{BFD5E2DB-CAC7-4BC5-B518-361B616C10F9}" srcId="{C51DC1E2-4E9D-4DA1-8234-1D91B8EDCB8D}" destId="{8932CE97-9224-4C43-8737-B63D85B95541}" srcOrd="3" destOrd="0" parTransId="{83400BF2-C236-48AE-901B-A5359DCEB3CF}" sibTransId="{33CCFB4A-A3FF-4418-8742-1298021EF344}"/>
    <dgm:cxn modelId="{2D1D464E-2A0E-46BB-9BDD-6F0E7AEF0ECF}" srcId="{C51DC1E2-4E9D-4DA1-8234-1D91B8EDCB8D}" destId="{B0C007C6-5864-4C53-A0A9-6E0A9266B30F}" srcOrd="4" destOrd="0" parTransId="{00CA1ECF-7551-4A6A-831D-950D8B2715E0}" sibTransId="{109E2EE8-E166-4637-BACE-3CFE0741AC33}"/>
    <dgm:cxn modelId="{FE51C019-7669-49F8-B991-074D1C45DE85}" type="presOf" srcId="{22F0FB0F-5193-4B79-B8A0-4422E1826D62}" destId="{8B78EA4F-3D74-4FB0-A2F6-CD9FB3845204}" srcOrd="0" destOrd="0" presId="urn:microsoft.com/office/officeart/2008/layout/BendingPictureCaptionList"/>
    <dgm:cxn modelId="{2E7C90F4-9886-4713-BA82-B4D28BE77BE1}" srcId="{C51DC1E2-4E9D-4DA1-8234-1D91B8EDCB8D}" destId="{37FF2382-8680-4195-87AD-712F7D90F189}" srcOrd="2" destOrd="0" parTransId="{AA19D046-6942-4AEC-90E7-86BAD9B542D0}" sibTransId="{408DCAFC-350B-421C-A1D3-B962F1E5F817}"/>
    <dgm:cxn modelId="{A756812C-B43B-49C9-B759-E8ABB2BA4145}" type="presOf" srcId="{B0C007C6-5864-4C53-A0A9-6E0A9266B30F}" destId="{32A0A62F-69ED-495A-894A-B72CF627C638}" srcOrd="0" destOrd="0" presId="urn:microsoft.com/office/officeart/2008/layout/BendingPictureCaptionList"/>
    <dgm:cxn modelId="{89CE0A1A-8D10-408C-A111-7FA807C983BB}" type="presParOf" srcId="{EDEFF18C-EE22-4394-B924-700D1B3042CD}" destId="{E730EAFB-5724-451A-BEC0-09369ED39DAE}" srcOrd="0" destOrd="0" presId="urn:microsoft.com/office/officeart/2008/layout/BendingPictureCaptionList"/>
    <dgm:cxn modelId="{310596BB-2E46-4A74-B257-6C83A08E7D7E}" type="presParOf" srcId="{E730EAFB-5724-451A-BEC0-09369ED39DAE}" destId="{5EFC4BED-FD0E-4EC3-877E-2414D446AA66}" srcOrd="0" destOrd="0" presId="urn:microsoft.com/office/officeart/2008/layout/BendingPictureCaptionList"/>
    <dgm:cxn modelId="{A6191565-C4E4-4EBE-B865-F6F45C2AB0BC}" type="presParOf" srcId="{E730EAFB-5724-451A-BEC0-09369ED39DAE}" destId="{8B78EA4F-3D74-4FB0-A2F6-CD9FB3845204}" srcOrd="1" destOrd="0" presId="urn:microsoft.com/office/officeart/2008/layout/BendingPictureCaptionList"/>
    <dgm:cxn modelId="{EC9716EC-B8AF-4167-9228-C65902466751}" type="presParOf" srcId="{EDEFF18C-EE22-4394-B924-700D1B3042CD}" destId="{B92C522B-B2F6-4511-9BDB-09100B6B29E5}" srcOrd="1" destOrd="0" presId="urn:microsoft.com/office/officeart/2008/layout/BendingPictureCaptionList"/>
    <dgm:cxn modelId="{766623C4-9A64-4D92-96A0-F9C389693535}" type="presParOf" srcId="{EDEFF18C-EE22-4394-B924-700D1B3042CD}" destId="{26D9B09E-5185-4C6D-A10B-C53FE8D441A2}" srcOrd="2" destOrd="0" presId="urn:microsoft.com/office/officeart/2008/layout/BendingPictureCaptionList"/>
    <dgm:cxn modelId="{24F21A72-04ED-4244-9AA9-5FAB46887583}" type="presParOf" srcId="{26D9B09E-5185-4C6D-A10B-C53FE8D441A2}" destId="{AE7E537D-DB36-419D-96EB-703C7D16C23C}" srcOrd="0" destOrd="0" presId="urn:microsoft.com/office/officeart/2008/layout/BendingPictureCaptionList"/>
    <dgm:cxn modelId="{E520C073-1882-4FED-BB2C-EB18E67A4EDD}" type="presParOf" srcId="{26D9B09E-5185-4C6D-A10B-C53FE8D441A2}" destId="{A0BF2155-1826-4AC8-8B5B-A1B4C414902B}" srcOrd="1" destOrd="0" presId="urn:microsoft.com/office/officeart/2008/layout/BendingPictureCaptionList"/>
    <dgm:cxn modelId="{A49D9F94-C8C5-4C37-B54F-8AD68CEFBE6E}" type="presParOf" srcId="{EDEFF18C-EE22-4394-B924-700D1B3042CD}" destId="{FFDE68D9-C927-4B7C-A70D-524393A2365D}" srcOrd="3" destOrd="0" presId="urn:microsoft.com/office/officeart/2008/layout/BendingPictureCaptionList"/>
    <dgm:cxn modelId="{0DB2F5C0-422A-41D2-9C5C-244C510D7F41}" type="presParOf" srcId="{EDEFF18C-EE22-4394-B924-700D1B3042CD}" destId="{C1541449-DEE0-4B0B-BC95-0C8B2A94E9B1}" srcOrd="4" destOrd="0" presId="urn:microsoft.com/office/officeart/2008/layout/BendingPictureCaptionList"/>
    <dgm:cxn modelId="{4F51BE83-9895-49AC-8D10-B52AEB532F7D}" type="presParOf" srcId="{C1541449-DEE0-4B0B-BC95-0C8B2A94E9B1}" destId="{237EABA4-3457-4143-923D-5E7024009A3F}" srcOrd="0" destOrd="0" presId="urn:microsoft.com/office/officeart/2008/layout/BendingPictureCaptionList"/>
    <dgm:cxn modelId="{6FD6FCB5-2745-4FB6-AE1E-F6B66E1E2F5D}" type="presParOf" srcId="{C1541449-DEE0-4B0B-BC95-0C8B2A94E9B1}" destId="{D1308CD6-74D5-423A-8B08-1B93FE966FC5}" srcOrd="1" destOrd="0" presId="urn:microsoft.com/office/officeart/2008/layout/BendingPictureCaptionList"/>
    <dgm:cxn modelId="{C1C2185E-8E9E-4AE3-B3D6-89C52B4A18D3}" type="presParOf" srcId="{EDEFF18C-EE22-4394-B924-700D1B3042CD}" destId="{B437F471-3B6E-4311-BDEF-AEFEA5D5ADCE}" srcOrd="5" destOrd="0" presId="urn:microsoft.com/office/officeart/2008/layout/BendingPictureCaptionList"/>
    <dgm:cxn modelId="{C1FD9C27-421B-4C8C-9E92-FB3689131F5C}" type="presParOf" srcId="{EDEFF18C-EE22-4394-B924-700D1B3042CD}" destId="{AD9A0696-CD79-4770-AD6F-20956FFBC6E3}" srcOrd="6" destOrd="0" presId="urn:microsoft.com/office/officeart/2008/layout/BendingPictureCaptionList"/>
    <dgm:cxn modelId="{69A2A7D2-D036-4E89-A617-9F84F232830B}" type="presParOf" srcId="{AD9A0696-CD79-4770-AD6F-20956FFBC6E3}" destId="{D6A4E8AB-2316-44E4-9945-8E957EF59C7E}" srcOrd="0" destOrd="0" presId="urn:microsoft.com/office/officeart/2008/layout/BendingPictureCaptionList"/>
    <dgm:cxn modelId="{69746B38-E79E-4194-B570-0B30FC2DAD7E}" type="presParOf" srcId="{AD9A0696-CD79-4770-AD6F-20956FFBC6E3}" destId="{D40C9582-DEEE-494D-B7D4-C0700F631FFE}" srcOrd="1" destOrd="0" presId="urn:microsoft.com/office/officeart/2008/layout/BendingPictureCaptionList"/>
    <dgm:cxn modelId="{63F4C9C5-9286-41BD-B1E6-5A1596122EC7}" type="presParOf" srcId="{EDEFF18C-EE22-4394-B924-700D1B3042CD}" destId="{3FE22731-646D-4840-A754-3D9B1852FC84}" srcOrd="7" destOrd="0" presId="urn:microsoft.com/office/officeart/2008/layout/BendingPictureCaptionList"/>
    <dgm:cxn modelId="{5BF2ED62-DA36-4220-9119-A44921AA06A7}" type="presParOf" srcId="{EDEFF18C-EE22-4394-B924-700D1B3042CD}" destId="{99B666D9-F8D6-4DB1-843E-7CF0A933B3E0}" srcOrd="8" destOrd="0" presId="urn:microsoft.com/office/officeart/2008/layout/BendingPictureCaptionList"/>
    <dgm:cxn modelId="{69920638-C5AF-4837-980A-1C69F9916A62}" type="presParOf" srcId="{99B666D9-F8D6-4DB1-843E-7CF0A933B3E0}" destId="{E4CB9D15-A714-4F04-894D-A260063F7212}" srcOrd="0" destOrd="0" presId="urn:microsoft.com/office/officeart/2008/layout/BendingPictureCaptionList"/>
    <dgm:cxn modelId="{53D25311-25A6-4BAD-9706-E1651C612281}" type="presParOf" srcId="{99B666D9-F8D6-4DB1-843E-7CF0A933B3E0}" destId="{32A0A62F-69ED-495A-894A-B72CF627C638}" srcOrd="1" destOrd="0" presId="urn:microsoft.com/office/officeart/2008/layout/BendingPictureCaptionList"/>
    <dgm:cxn modelId="{C346D1E5-B5D7-4921-86A9-ED1313E16C56}" type="presParOf" srcId="{EDEFF18C-EE22-4394-B924-700D1B3042CD}" destId="{12F15E09-6301-49D4-B2ED-610A44FFED85}" srcOrd="9" destOrd="0" presId="urn:microsoft.com/office/officeart/2008/layout/BendingPictureCaptionList"/>
    <dgm:cxn modelId="{B030E0D2-4F33-44F5-8D5D-5140EF143334}" type="presParOf" srcId="{EDEFF18C-EE22-4394-B924-700D1B3042CD}" destId="{B2F8108F-E4C6-4D2C-89C4-CEFB042F667A}" srcOrd="10" destOrd="0" presId="urn:microsoft.com/office/officeart/2008/layout/BendingPictureCaptionList"/>
    <dgm:cxn modelId="{88D9C76C-179D-4F90-8039-6D15FC049F1B}" type="presParOf" srcId="{B2F8108F-E4C6-4D2C-89C4-CEFB042F667A}" destId="{55EB9436-13D5-4CEC-B25D-FD1EBC7EC697}" srcOrd="0" destOrd="0" presId="urn:microsoft.com/office/officeart/2008/layout/BendingPictureCaptionList"/>
    <dgm:cxn modelId="{AA53085D-8091-4514-AAFB-C0A43E39997C}" type="presParOf" srcId="{B2F8108F-E4C6-4D2C-89C4-CEFB042F667A}" destId="{E9D253BF-D349-4989-93CE-ED50D014BA9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D74F3D-C4AC-4011-B616-E4EE87064516}" type="doc">
      <dgm:prSet loTypeId="urn:microsoft.com/office/officeart/2008/layout/BendingPictureBlocks" loCatId="picture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C78DA45-48BD-4CB6-AE26-9A868642B84A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Merger</a:t>
          </a:r>
          <a:endParaRPr lang="en-US" sz="1800" b="1" dirty="0">
            <a:solidFill>
              <a:schemeClr val="tx1"/>
            </a:solidFill>
          </a:endParaRPr>
        </a:p>
      </dgm:t>
    </dgm:pt>
    <dgm:pt modelId="{1F2D2687-05C5-4CC8-AE15-0CA259250E9E}" type="parTrans" cxnId="{4A20C018-864B-4F10-801A-D60D26E499AE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2CEB791A-2466-4F3B-97F5-E9315553319E}" type="sibTrans" cxnId="{4A20C018-864B-4F10-801A-D60D26E499AE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36778EE8-1D9B-43EA-9851-9DA87E4A9548}">
      <dgm:prSet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Resource Movement</a:t>
          </a:r>
        </a:p>
      </dgm:t>
    </dgm:pt>
    <dgm:pt modelId="{A289D98F-D3D3-4DCB-AA1A-D688527BC796}" type="parTrans" cxnId="{9A83631F-F265-48CC-AF91-BCB72CA4ADC2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FF4E1BE2-95AD-4C84-9A29-2D27B1027505}" type="sibTrans" cxnId="{9A83631F-F265-48CC-AF91-BCB72CA4ADC2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2B3CCCEF-CD11-423B-847D-0CC2FA326D28}">
      <dgm:prSet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Change in Focus</a:t>
          </a:r>
          <a:endParaRPr lang="en-US" sz="1800" b="1" dirty="0">
            <a:solidFill>
              <a:schemeClr val="tx1"/>
            </a:solidFill>
          </a:endParaRPr>
        </a:p>
      </dgm:t>
    </dgm:pt>
    <dgm:pt modelId="{30EBC33A-2C5F-49A9-A109-4224CF351937}" type="parTrans" cxnId="{08A5625D-46C4-4600-B274-44577276E4E9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2B08E94C-839C-4BB0-9798-6A21E2940D77}" type="sibTrans" cxnId="{08A5625D-46C4-4600-B274-44577276E4E9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266F3050-4CA6-4B36-BA26-E3C1C20AC34D}">
      <dgm:prSet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Lack of Expertise</a:t>
          </a:r>
        </a:p>
      </dgm:t>
    </dgm:pt>
    <dgm:pt modelId="{D6E45DEC-A14D-40DF-AEE8-1FFD3F9B8137}" type="sibTrans" cxnId="{3D34FA27-BC50-46CE-BF7B-7F532F739B38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7080B53F-15F3-4F67-B52B-917921F3A409}" type="parTrans" cxnId="{3D34FA27-BC50-46CE-BF7B-7F532F739B38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11F5D558-DEEA-4E78-8DF8-4072FE8F2A33}" type="pres">
      <dgm:prSet presAssocID="{56D74F3D-C4AC-4011-B616-E4EE87064516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D632E5CF-5712-4092-8020-9E456850A0BB}" type="pres">
      <dgm:prSet presAssocID="{2C78DA45-48BD-4CB6-AE26-9A868642B84A}" presName="composite" presStyleCnt="0"/>
      <dgm:spPr/>
    </dgm:pt>
    <dgm:pt modelId="{83F2353C-55FE-437A-A3FF-FD36AE3AA13E}" type="pres">
      <dgm:prSet presAssocID="{2C78DA45-48BD-4CB6-AE26-9A868642B84A}" presName="rect1" presStyleLbl="b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19A7E37-1A8D-44CE-AE38-D793F9EB4341}" type="pres">
      <dgm:prSet presAssocID="{2C78DA45-48BD-4CB6-AE26-9A868642B84A}" presName="rect2" presStyleLbl="node1" presStyleIdx="0" presStyleCnt="4" custLinFactNeighborX="-161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1D8516-18B7-47F4-A91A-3FE4B865721D}" type="pres">
      <dgm:prSet presAssocID="{2CEB791A-2466-4F3B-97F5-E9315553319E}" presName="sibTrans" presStyleCnt="0"/>
      <dgm:spPr/>
    </dgm:pt>
    <dgm:pt modelId="{FF774353-3CD1-4FCD-A950-7E5773421D8F}" type="pres">
      <dgm:prSet presAssocID="{36778EE8-1D9B-43EA-9851-9DA87E4A9548}" presName="composite" presStyleCnt="0"/>
      <dgm:spPr/>
    </dgm:pt>
    <dgm:pt modelId="{EF3A782B-4B47-432F-A530-296ACFBDE45D}" type="pres">
      <dgm:prSet presAssocID="{36778EE8-1D9B-43EA-9851-9DA87E4A9548}" presName="rect1" presStyleLbl="b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46154030-ED96-4212-A032-F373D42C937A}" type="pres">
      <dgm:prSet presAssocID="{36778EE8-1D9B-43EA-9851-9DA87E4A9548}" presName="rect2" presStyleLbl="node1" presStyleIdx="1" presStyleCnt="4" custLinFactNeighborX="-161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BB986A-941C-4F8D-B085-61BE95ED2864}" type="pres">
      <dgm:prSet presAssocID="{FF4E1BE2-95AD-4C84-9A29-2D27B1027505}" presName="sibTrans" presStyleCnt="0"/>
      <dgm:spPr/>
    </dgm:pt>
    <dgm:pt modelId="{6AF33A18-D70B-46A2-A8AA-1849409A696A}" type="pres">
      <dgm:prSet presAssocID="{2B3CCCEF-CD11-423B-847D-0CC2FA326D28}" presName="composite" presStyleCnt="0"/>
      <dgm:spPr/>
    </dgm:pt>
    <dgm:pt modelId="{C8F13AE9-A9B2-411C-8983-908356E628E1}" type="pres">
      <dgm:prSet presAssocID="{2B3CCCEF-CD11-423B-847D-0CC2FA326D28}" presName="rect1" presStyleLbl="b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A39AAAF-7C0D-4EA7-82C4-402625649CA2}" type="pres">
      <dgm:prSet presAssocID="{2B3CCCEF-CD11-423B-847D-0CC2FA326D28}" presName="rect2" presStyleLbl="node1" presStyleIdx="2" presStyleCnt="4" custLinFactNeighborX="-161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61BFA7-8D18-44DE-B66F-379F0F3D61DF}" type="pres">
      <dgm:prSet presAssocID="{2B08E94C-839C-4BB0-9798-6A21E2940D77}" presName="sibTrans" presStyleCnt="0"/>
      <dgm:spPr/>
    </dgm:pt>
    <dgm:pt modelId="{69EC445D-28DE-4EBD-AB71-307B4CF8F2ED}" type="pres">
      <dgm:prSet presAssocID="{266F3050-4CA6-4B36-BA26-E3C1C20AC34D}" presName="composite" presStyleCnt="0"/>
      <dgm:spPr/>
    </dgm:pt>
    <dgm:pt modelId="{FF1CB82B-6A20-466E-9CC0-43C8B909F23A}" type="pres">
      <dgm:prSet presAssocID="{266F3050-4CA6-4B36-BA26-E3C1C20AC34D}" presName="rect1" presStyleLbl="b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65584AE0-A195-4528-BD2B-9B146CA55D83}" type="pres">
      <dgm:prSet presAssocID="{266F3050-4CA6-4B36-BA26-E3C1C20AC34D}" presName="rect2" presStyleLbl="node1" presStyleIdx="3" presStyleCnt="4" custLinFactNeighborX="-161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A5625D-46C4-4600-B274-44577276E4E9}" srcId="{56D74F3D-C4AC-4011-B616-E4EE87064516}" destId="{2B3CCCEF-CD11-423B-847D-0CC2FA326D28}" srcOrd="2" destOrd="0" parTransId="{30EBC33A-2C5F-49A9-A109-4224CF351937}" sibTransId="{2B08E94C-839C-4BB0-9798-6A21E2940D77}"/>
    <dgm:cxn modelId="{8EE126F8-8782-4FC3-80B3-5206EF277D7D}" type="presOf" srcId="{266F3050-4CA6-4B36-BA26-E3C1C20AC34D}" destId="{65584AE0-A195-4528-BD2B-9B146CA55D83}" srcOrd="0" destOrd="0" presId="urn:microsoft.com/office/officeart/2008/layout/BendingPictureBlocks"/>
    <dgm:cxn modelId="{E2EB852C-5E7B-4469-9150-5FE822B7541E}" type="presOf" srcId="{36778EE8-1D9B-43EA-9851-9DA87E4A9548}" destId="{46154030-ED96-4212-A032-F373D42C937A}" srcOrd="0" destOrd="0" presId="urn:microsoft.com/office/officeart/2008/layout/BendingPictureBlocks"/>
    <dgm:cxn modelId="{9A83631F-F265-48CC-AF91-BCB72CA4ADC2}" srcId="{56D74F3D-C4AC-4011-B616-E4EE87064516}" destId="{36778EE8-1D9B-43EA-9851-9DA87E4A9548}" srcOrd="1" destOrd="0" parTransId="{A289D98F-D3D3-4DCB-AA1A-D688527BC796}" sibTransId="{FF4E1BE2-95AD-4C84-9A29-2D27B1027505}"/>
    <dgm:cxn modelId="{950B49CF-1FD6-4364-AF57-50883224E77F}" type="presOf" srcId="{2C78DA45-48BD-4CB6-AE26-9A868642B84A}" destId="{C19A7E37-1A8D-44CE-AE38-D793F9EB4341}" srcOrd="0" destOrd="0" presId="urn:microsoft.com/office/officeart/2008/layout/BendingPictureBlocks"/>
    <dgm:cxn modelId="{8A5382CC-50EB-42FB-A0F0-0479C030F472}" type="presOf" srcId="{2B3CCCEF-CD11-423B-847D-0CC2FA326D28}" destId="{3A39AAAF-7C0D-4EA7-82C4-402625649CA2}" srcOrd="0" destOrd="0" presId="urn:microsoft.com/office/officeart/2008/layout/BendingPictureBlocks"/>
    <dgm:cxn modelId="{3D34FA27-BC50-46CE-BF7B-7F532F739B38}" srcId="{56D74F3D-C4AC-4011-B616-E4EE87064516}" destId="{266F3050-4CA6-4B36-BA26-E3C1C20AC34D}" srcOrd="3" destOrd="0" parTransId="{7080B53F-15F3-4F67-B52B-917921F3A409}" sibTransId="{D6E45DEC-A14D-40DF-AEE8-1FFD3F9B8137}"/>
    <dgm:cxn modelId="{4A20C018-864B-4F10-801A-D60D26E499AE}" srcId="{56D74F3D-C4AC-4011-B616-E4EE87064516}" destId="{2C78DA45-48BD-4CB6-AE26-9A868642B84A}" srcOrd="0" destOrd="0" parTransId="{1F2D2687-05C5-4CC8-AE15-0CA259250E9E}" sibTransId="{2CEB791A-2466-4F3B-97F5-E9315553319E}"/>
    <dgm:cxn modelId="{19B42E56-17E2-4FDC-AEBC-C08ED425011A}" type="presOf" srcId="{56D74F3D-C4AC-4011-B616-E4EE87064516}" destId="{11F5D558-DEEA-4E78-8DF8-4072FE8F2A33}" srcOrd="0" destOrd="0" presId="urn:microsoft.com/office/officeart/2008/layout/BendingPictureBlocks"/>
    <dgm:cxn modelId="{02CF4209-BDD0-4190-AFDB-F5AE14CE9329}" type="presParOf" srcId="{11F5D558-DEEA-4E78-8DF8-4072FE8F2A33}" destId="{D632E5CF-5712-4092-8020-9E456850A0BB}" srcOrd="0" destOrd="0" presId="urn:microsoft.com/office/officeart/2008/layout/BendingPictureBlocks"/>
    <dgm:cxn modelId="{D0F80870-895D-4882-96D4-FD63E64411FD}" type="presParOf" srcId="{D632E5CF-5712-4092-8020-9E456850A0BB}" destId="{83F2353C-55FE-437A-A3FF-FD36AE3AA13E}" srcOrd="0" destOrd="0" presId="urn:microsoft.com/office/officeart/2008/layout/BendingPictureBlocks"/>
    <dgm:cxn modelId="{9B93686C-6D20-449C-B726-A123BECA806C}" type="presParOf" srcId="{D632E5CF-5712-4092-8020-9E456850A0BB}" destId="{C19A7E37-1A8D-44CE-AE38-D793F9EB4341}" srcOrd="1" destOrd="0" presId="urn:microsoft.com/office/officeart/2008/layout/BendingPictureBlocks"/>
    <dgm:cxn modelId="{0BB7B314-C85D-402A-860B-AB800F0C1CB2}" type="presParOf" srcId="{11F5D558-DEEA-4E78-8DF8-4072FE8F2A33}" destId="{EE1D8516-18B7-47F4-A91A-3FE4B865721D}" srcOrd="1" destOrd="0" presId="urn:microsoft.com/office/officeart/2008/layout/BendingPictureBlocks"/>
    <dgm:cxn modelId="{643796D4-BEE9-406D-9D0C-C55C94C63C49}" type="presParOf" srcId="{11F5D558-DEEA-4E78-8DF8-4072FE8F2A33}" destId="{FF774353-3CD1-4FCD-A950-7E5773421D8F}" srcOrd="2" destOrd="0" presId="urn:microsoft.com/office/officeart/2008/layout/BendingPictureBlocks"/>
    <dgm:cxn modelId="{5CAD229F-38FB-48DD-841F-985F0D7B1968}" type="presParOf" srcId="{FF774353-3CD1-4FCD-A950-7E5773421D8F}" destId="{EF3A782B-4B47-432F-A530-296ACFBDE45D}" srcOrd="0" destOrd="0" presId="urn:microsoft.com/office/officeart/2008/layout/BendingPictureBlocks"/>
    <dgm:cxn modelId="{83A882F8-8930-4D64-9E02-F5D269BFCB3F}" type="presParOf" srcId="{FF774353-3CD1-4FCD-A950-7E5773421D8F}" destId="{46154030-ED96-4212-A032-F373D42C937A}" srcOrd="1" destOrd="0" presId="urn:microsoft.com/office/officeart/2008/layout/BendingPictureBlocks"/>
    <dgm:cxn modelId="{ED7279B6-02BB-45BB-B62F-FEE04C95E7D7}" type="presParOf" srcId="{11F5D558-DEEA-4E78-8DF8-4072FE8F2A33}" destId="{8CBB986A-941C-4F8D-B085-61BE95ED2864}" srcOrd="3" destOrd="0" presId="urn:microsoft.com/office/officeart/2008/layout/BendingPictureBlocks"/>
    <dgm:cxn modelId="{41B942F5-492D-4D17-BE84-D869CE4C2DD6}" type="presParOf" srcId="{11F5D558-DEEA-4E78-8DF8-4072FE8F2A33}" destId="{6AF33A18-D70B-46A2-A8AA-1849409A696A}" srcOrd="4" destOrd="0" presId="urn:microsoft.com/office/officeart/2008/layout/BendingPictureBlocks"/>
    <dgm:cxn modelId="{0A3FED34-763C-4E5A-B6A7-2545FB5C8DEE}" type="presParOf" srcId="{6AF33A18-D70B-46A2-A8AA-1849409A696A}" destId="{C8F13AE9-A9B2-411C-8983-908356E628E1}" srcOrd="0" destOrd="0" presId="urn:microsoft.com/office/officeart/2008/layout/BendingPictureBlocks"/>
    <dgm:cxn modelId="{334CC647-7517-4DED-A468-EA8C8A06C84B}" type="presParOf" srcId="{6AF33A18-D70B-46A2-A8AA-1849409A696A}" destId="{3A39AAAF-7C0D-4EA7-82C4-402625649CA2}" srcOrd="1" destOrd="0" presId="urn:microsoft.com/office/officeart/2008/layout/BendingPictureBlocks"/>
    <dgm:cxn modelId="{7460DBEF-F2B3-4836-827F-A6F5580801D9}" type="presParOf" srcId="{11F5D558-DEEA-4E78-8DF8-4072FE8F2A33}" destId="{5A61BFA7-8D18-44DE-B66F-379F0F3D61DF}" srcOrd="5" destOrd="0" presId="urn:microsoft.com/office/officeart/2008/layout/BendingPictureBlocks"/>
    <dgm:cxn modelId="{242B3E81-ABFE-43E9-AE14-EFEF43E764DF}" type="presParOf" srcId="{11F5D558-DEEA-4E78-8DF8-4072FE8F2A33}" destId="{69EC445D-28DE-4EBD-AB71-307B4CF8F2ED}" srcOrd="6" destOrd="0" presId="urn:microsoft.com/office/officeart/2008/layout/BendingPictureBlocks"/>
    <dgm:cxn modelId="{C2420FE7-A036-4C60-A6A1-50D4860C251A}" type="presParOf" srcId="{69EC445D-28DE-4EBD-AB71-307B4CF8F2ED}" destId="{FF1CB82B-6A20-466E-9CC0-43C8B909F23A}" srcOrd="0" destOrd="0" presId="urn:microsoft.com/office/officeart/2008/layout/BendingPictureBlocks"/>
    <dgm:cxn modelId="{B3C18009-026A-4AFA-8B14-A93B544B0975}" type="presParOf" srcId="{69EC445D-28DE-4EBD-AB71-307B4CF8F2ED}" destId="{65584AE0-A195-4528-BD2B-9B146CA55D83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D74F3D-C4AC-4011-B616-E4EE87064516}" type="doc">
      <dgm:prSet loTypeId="urn:microsoft.com/office/officeart/2008/layout/BendingPictureBlocks" loCatId="picture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6A2F9AF-93AE-41C8-B79D-FA79305ECB0E}">
      <dgm:prSet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Progress Declined by Customer</a:t>
          </a:r>
        </a:p>
      </dgm:t>
    </dgm:pt>
    <dgm:pt modelId="{D66A3224-122D-4901-8D7E-FCDEE08F1496}" type="parTrans" cxnId="{7507105E-CB1C-4CB4-B076-D1B39EB7D5B7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9C9B35A2-0DC3-4633-A6BD-350BA463A7DD}" type="sibTrans" cxnId="{7507105E-CB1C-4CB4-B076-D1B39EB7D5B7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D1F4718C-A2B2-458E-97AD-727D272830F0}">
      <dgm:prSet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Team Motivation went down</a:t>
          </a:r>
        </a:p>
      </dgm:t>
    </dgm:pt>
    <dgm:pt modelId="{97375FAF-0215-46DD-A41F-274E63EDF5E1}" type="sibTrans" cxnId="{D058A61D-92C4-4D7E-83E5-5D862C985107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4BD0D556-97D4-4C22-A390-A3C4B035B1C3}" type="parTrans" cxnId="{D058A61D-92C4-4D7E-83E5-5D862C985107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3EBA50FB-68E6-4434-A49E-F27C823C0D60}">
      <dgm:prSet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Delivery Time Over </a:t>
          </a:r>
        </a:p>
      </dgm:t>
    </dgm:pt>
    <dgm:pt modelId="{600513B8-8CC2-4E5A-BE51-CF71BF4805D5}" type="sibTrans" cxnId="{5869A54A-DB06-4246-80BB-C343DE458878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18C51E1C-F571-4EE8-9852-BBE4CF8CCD28}" type="parTrans" cxnId="{5869A54A-DB06-4246-80BB-C343DE458878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2EE63877-CC55-407E-864E-4E0AACC999EF}">
      <dgm:prSet custT="1"/>
      <dgm:spPr/>
      <dgm:t>
        <a:bodyPr lIns="0" rIns="0"/>
        <a:lstStyle/>
        <a:p>
          <a:r>
            <a:rPr lang="en-US" sz="1800" b="1" dirty="0" smtClean="0">
              <a:solidFill>
                <a:schemeClr val="tx1"/>
              </a:solidFill>
            </a:rPr>
            <a:t>New requirements</a:t>
          </a:r>
        </a:p>
      </dgm:t>
    </dgm:pt>
    <dgm:pt modelId="{C2C3BAD1-EED1-492A-9A6B-FD265BDEFDDE}" type="sibTrans" cxnId="{75B728F1-E43E-4CD4-91EE-A7AABAC62FE8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E4602D75-6B28-455F-A8CC-67B69D8F1F82}" type="parTrans" cxnId="{75B728F1-E43E-4CD4-91EE-A7AABAC62FE8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11F5D558-DEEA-4E78-8DF8-4072FE8F2A33}" type="pres">
      <dgm:prSet presAssocID="{56D74F3D-C4AC-4011-B616-E4EE87064516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5186F77C-2D48-4695-B8B7-6BB16B1CAA20}" type="pres">
      <dgm:prSet presAssocID="{66A2F9AF-93AE-41C8-B79D-FA79305ECB0E}" presName="composite" presStyleCnt="0"/>
      <dgm:spPr/>
    </dgm:pt>
    <dgm:pt modelId="{359F9EC1-AE4B-4305-AFF8-355E55D72BEC}" type="pres">
      <dgm:prSet presAssocID="{66A2F9AF-93AE-41C8-B79D-FA79305ECB0E}" presName="rect1" presStyleLbl="b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202AB10-BD99-41DB-AB0B-672250947B4B}" type="pres">
      <dgm:prSet presAssocID="{66A2F9AF-93AE-41C8-B79D-FA79305ECB0E}" presName="rect2" presStyleLbl="node1" presStyleIdx="0" presStyleCnt="4" custScaleX="108727" custLinFactNeighborX="-161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12106F-5083-4AB2-95CA-E49CDA9B7943}" type="pres">
      <dgm:prSet presAssocID="{9C9B35A2-0DC3-4633-A6BD-350BA463A7DD}" presName="sibTrans" presStyleCnt="0"/>
      <dgm:spPr/>
    </dgm:pt>
    <dgm:pt modelId="{0F878675-601D-48CB-8E32-98768006F95C}" type="pres">
      <dgm:prSet presAssocID="{2EE63877-CC55-407E-864E-4E0AACC999EF}" presName="composite" presStyleCnt="0"/>
      <dgm:spPr/>
    </dgm:pt>
    <dgm:pt modelId="{61CB00F4-AF51-4E9E-A843-548A2D2BAD01}" type="pres">
      <dgm:prSet presAssocID="{2EE63877-CC55-407E-864E-4E0AACC999EF}" presName="rect1" presStyleLbl="b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FF86E57-5B5A-4C8C-99E5-EB912DF408AB}" type="pres">
      <dgm:prSet presAssocID="{2EE63877-CC55-407E-864E-4E0AACC999EF}" presName="rect2" presStyleLbl="node1" presStyleIdx="1" presStyleCnt="4" custScaleX="108727" custLinFactNeighborX="-161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BF65D7-A4DC-466C-8887-5592DFB5553B}" type="pres">
      <dgm:prSet presAssocID="{C2C3BAD1-EED1-492A-9A6B-FD265BDEFDDE}" presName="sibTrans" presStyleCnt="0"/>
      <dgm:spPr/>
    </dgm:pt>
    <dgm:pt modelId="{44A24124-70CE-43EF-A24C-2C1D6714252D}" type="pres">
      <dgm:prSet presAssocID="{3EBA50FB-68E6-4434-A49E-F27C823C0D60}" presName="composite" presStyleCnt="0"/>
      <dgm:spPr/>
    </dgm:pt>
    <dgm:pt modelId="{4FBE8FCE-A8D2-42D8-A6AE-50D7E7FA0E90}" type="pres">
      <dgm:prSet presAssocID="{3EBA50FB-68E6-4434-A49E-F27C823C0D60}" presName="rect1" presStyleLbl="b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E8E10D06-16BF-4EA9-B43A-5A5FA5A95BAD}" type="pres">
      <dgm:prSet presAssocID="{3EBA50FB-68E6-4434-A49E-F27C823C0D60}" presName="rect2" presStyleLbl="node1" presStyleIdx="2" presStyleCnt="4" custScaleX="108727" custLinFactNeighborX="-161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074191-4813-40CD-BE6F-D57AA3F63E99}" type="pres">
      <dgm:prSet presAssocID="{600513B8-8CC2-4E5A-BE51-CF71BF4805D5}" presName="sibTrans" presStyleCnt="0"/>
      <dgm:spPr/>
    </dgm:pt>
    <dgm:pt modelId="{593B234A-EFEE-424D-85D3-C68DEB4934B5}" type="pres">
      <dgm:prSet presAssocID="{D1F4718C-A2B2-458E-97AD-727D272830F0}" presName="composite" presStyleCnt="0"/>
      <dgm:spPr/>
    </dgm:pt>
    <dgm:pt modelId="{284380B9-14EB-403F-B3C1-7F7562E01796}" type="pres">
      <dgm:prSet presAssocID="{D1F4718C-A2B2-458E-97AD-727D272830F0}" presName="rect1" presStyleLbl="b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B0866B12-17B8-43DA-BF62-16F7B042113E}" type="pres">
      <dgm:prSet presAssocID="{D1F4718C-A2B2-458E-97AD-727D272830F0}" presName="rect2" presStyleLbl="node1" presStyleIdx="3" presStyleCnt="4" custScaleX="108727" custLinFactNeighborX="-190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FDBA09-7966-4EA1-B701-320A79D87BE9}" type="presOf" srcId="{56D74F3D-C4AC-4011-B616-E4EE87064516}" destId="{11F5D558-DEEA-4E78-8DF8-4072FE8F2A33}" srcOrd="0" destOrd="0" presId="urn:microsoft.com/office/officeart/2008/layout/BendingPictureBlocks"/>
    <dgm:cxn modelId="{7507105E-CB1C-4CB4-B076-D1B39EB7D5B7}" srcId="{56D74F3D-C4AC-4011-B616-E4EE87064516}" destId="{66A2F9AF-93AE-41C8-B79D-FA79305ECB0E}" srcOrd="0" destOrd="0" parTransId="{D66A3224-122D-4901-8D7E-FCDEE08F1496}" sibTransId="{9C9B35A2-0DC3-4633-A6BD-350BA463A7DD}"/>
    <dgm:cxn modelId="{E6DBB640-11C5-4334-9689-CF2CC833E7A5}" type="presOf" srcId="{2EE63877-CC55-407E-864E-4E0AACC999EF}" destId="{6FF86E57-5B5A-4C8C-99E5-EB912DF408AB}" srcOrd="0" destOrd="0" presId="urn:microsoft.com/office/officeart/2008/layout/BendingPictureBlocks"/>
    <dgm:cxn modelId="{5869A54A-DB06-4246-80BB-C343DE458878}" srcId="{56D74F3D-C4AC-4011-B616-E4EE87064516}" destId="{3EBA50FB-68E6-4434-A49E-F27C823C0D60}" srcOrd="2" destOrd="0" parTransId="{18C51E1C-F571-4EE8-9852-BBE4CF8CCD28}" sibTransId="{600513B8-8CC2-4E5A-BE51-CF71BF4805D5}"/>
    <dgm:cxn modelId="{05BB40C3-3AFE-4B9B-813D-C7792CB30E5C}" type="presOf" srcId="{D1F4718C-A2B2-458E-97AD-727D272830F0}" destId="{B0866B12-17B8-43DA-BF62-16F7B042113E}" srcOrd="0" destOrd="0" presId="urn:microsoft.com/office/officeart/2008/layout/BendingPictureBlocks"/>
    <dgm:cxn modelId="{5E7488EF-4586-47D1-B5E5-2C17607A19AA}" type="presOf" srcId="{3EBA50FB-68E6-4434-A49E-F27C823C0D60}" destId="{E8E10D06-16BF-4EA9-B43A-5A5FA5A95BAD}" srcOrd="0" destOrd="0" presId="urn:microsoft.com/office/officeart/2008/layout/BendingPictureBlocks"/>
    <dgm:cxn modelId="{D058A61D-92C4-4D7E-83E5-5D862C985107}" srcId="{56D74F3D-C4AC-4011-B616-E4EE87064516}" destId="{D1F4718C-A2B2-458E-97AD-727D272830F0}" srcOrd="3" destOrd="0" parTransId="{4BD0D556-97D4-4C22-A390-A3C4B035B1C3}" sibTransId="{97375FAF-0215-46DD-A41F-274E63EDF5E1}"/>
    <dgm:cxn modelId="{998235D7-4AD2-43FD-B47E-15CB4B353C4A}" type="presOf" srcId="{66A2F9AF-93AE-41C8-B79D-FA79305ECB0E}" destId="{2202AB10-BD99-41DB-AB0B-672250947B4B}" srcOrd="0" destOrd="0" presId="urn:microsoft.com/office/officeart/2008/layout/BendingPictureBlocks"/>
    <dgm:cxn modelId="{75B728F1-E43E-4CD4-91EE-A7AABAC62FE8}" srcId="{56D74F3D-C4AC-4011-B616-E4EE87064516}" destId="{2EE63877-CC55-407E-864E-4E0AACC999EF}" srcOrd="1" destOrd="0" parTransId="{E4602D75-6B28-455F-A8CC-67B69D8F1F82}" sibTransId="{C2C3BAD1-EED1-492A-9A6B-FD265BDEFDDE}"/>
    <dgm:cxn modelId="{A4A2C532-231E-4E83-BF91-16F65EF36598}" type="presParOf" srcId="{11F5D558-DEEA-4E78-8DF8-4072FE8F2A33}" destId="{5186F77C-2D48-4695-B8B7-6BB16B1CAA20}" srcOrd="0" destOrd="0" presId="urn:microsoft.com/office/officeart/2008/layout/BendingPictureBlocks"/>
    <dgm:cxn modelId="{3C59E6ED-5FE6-44D5-B101-0C62253251DA}" type="presParOf" srcId="{5186F77C-2D48-4695-B8B7-6BB16B1CAA20}" destId="{359F9EC1-AE4B-4305-AFF8-355E55D72BEC}" srcOrd="0" destOrd="0" presId="urn:microsoft.com/office/officeart/2008/layout/BendingPictureBlocks"/>
    <dgm:cxn modelId="{B95DB0EC-5A23-423C-9633-0AFDB47F47BE}" type="presParOf" srcId="{5186F77C-2D48-4695-B8B7-6BB16B1CAA20}" destId="{2202AB10-BD99-41DB-AB0B-672250947B4B}" srcOrd="1" destOrd="0" presId="urn:microsoft.com/office/officeart/2008/layout/BendingPictureBlocks"/>
    <dgm:cxn modelId="{ED99854B-A295-4208-9127-E3094E3BAC74}" type="presParOf" srcId="{11F5D558-DEEA-4E78-8DF8-4072FE8F2A33}" destId="{CA12106F-5083-4AB2-95CA-E49CDA9B7943}" srcOrd="1" destOrd="0" presId="urn:microsoft.com/office/officeart/2008/layout/BendingPictureBlocks"/>
    <dgm:cxn modelId="{CF42B96C-66A3-4AA2-8453-6AFD893B43B4}" type="presParOf" srcId="{11F5D558-DEEA-4E78-8DF8-4072FE8F2A33}" destId="{0F878675-601D-48CB-8E32-98768006F95C}" srcOrd="2" destOrd="0" presId="urn:microsoft.com/office/officeart/2008/layout/BendingPictureBlocks"/>
    <dgm:cxn modelId="{48944AA8-D853-4926-837E-39F0E7EF1944}" type="presParOf" srcId="{0F878675-601D-48CB-8E32-98768006F95C}" destId="{61CB00F4-AF51-4E9E-A843-548A2D2BAD01}" srcOrd="0" destOrd="0" presId="urn:microsoft.com/office/officeart/2008/layout/BendingPictureBlocks"/>
    <dgm:cxn modelId="{1384248E-57BC-4EF8-BC57-60BA3788F432}" type="presParOf" srcId="{0F878675-601D-48CB-8E32-98768006F95C}" destId="{6FF86E57-5B5A-4C8C-99E5-EB912DF408AB}" srcOrd="1" destOrd="0" presId="urn:microsoft.com/office/officeart/2008/layout/BendingPictureBlocks"/>
    <dgm:cxn modelId="{D6FC7DE0-0F11-46DB-81A8-418C58E001FB}" type="presParOf" srcId="{11F5D558-DEEA-4E78-8DF8-4072FE8F2A33}" destId="{12BF65D7-A4DC-466C-8887-5592DFB5553B}" srcOrd="3" destOrd="0" presId="urn:microsoft.com/office/officeart/2008/layout/BendingPictureBlocks"/>
    <dgm:cxn modelId="{13103448-C5C2-437C-A6AF-8C8997B21F9B}" type="presParOf" srcId="{11F5D558-DEEA-4E78-8DF8-4072FE8F2A33}" destId="{44A24124-70CE-43EF-A24C-2C1D6714252D}" srcOrd="4" destOrd="0" presId="urn:microsoft.com/office/officeart/2008/layout/BendingPictureBlocks"/>
    <dgm:cxn modelId="{2C0FE2A4-8820-4907-9655-94B2C759FBE3}" type="presParOf" srcId="{44A24124-70CE-43EF-A24C-2C1D6714252D}" destId="{4FBE8FCE-A8D2-42D8-A6AE-50D7E7FA0E90}" srcOrd="0" destOrd="0" presId="urn:microsoft.com/office/officeart/2008/layout/BendingPictureBlocks"/>
    <dgm:cxn modelId="{76FCA2B2-4A44-400A-820B-95C9963A82A3}" type="presParOf" srcId="{44A24124-70CE-43EF-A24C-2C1D6714252D}" destId="{E8E10D06-16BF-4EA9-B43A-5A5FA5A95BAD}" srcOrd="1" destOrd="0" presId="urn:microsoft.com/office/officeart/2008/layout/BendingPictureBlocks"/>
    <dgm:cxn modelId="{568B2C49-03C5-49A4-A548-2421B4CE2791}" type="presParOf" srcId="{11F5D558-DEEA-4E78-8DF8-4072FE8F2A33}" destId="{FD074191-4813-40CD-BE6F-D57AA3F63E99}" srcOrd="5" destOrd="0" presId="urn:microsoft.com/office/officeart/2008/layout/BendingPictureBlocks"/>
    <dgm:cxn modelId="{070D58B0-0831-4005-B27E-DB98DC8C28CC}" type="presParOf" srcId="{11F5D558-DEEA-4E78-8DF8-4072FE8F2A33}" destId="{593B234A-EFEE-424D-85D3-C68DEB4934B5}" srcOrd="6" destOrd="0" presId="urn:microsoft.com/office/officeart/2008/layout/BendingPictureBlocks"/>
    <dgm:cxn modelId="{200B63FC-642C-4ED3-AC29-647F1F0BBE25}" type="presParOf" srcId="{593B234A-EFEE-424D-85D3-C68DEB4934B5}" destId="{284380B9-14EB-403F-B3C1-7F7562E01796}" srcOrd="0" destOrd="0" presId="urn:microsoft.com/office/officeart/2008/layout/BendingPictureBlocks"/>
    <dgm:cxn modelId="{D797FDE5-D275-4B08-9D01-35C44030BB2D}" type="presParOf" srcId="{593B234A-EFEE-424D-85D3-C68DEB4934B5}" destId="{B0866B12-17B8-43DA-BF62-16F7B042113E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D74F3D-C4AC-4011-B616-E4EE87064516}" type="doc">
      <dgm:prSet loTypeId="urn:microsoft.com/office/officeart/2008/layout/CaptionedPictures" loCatId="picture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C78DA45-48BD-4CB6-AE26-9A868642B84A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Way forward</a:t>
          </a:r>
          <a:endParaRPr lang="en-US" sz="1800" b="1" dirty="0">
            <a:solidFill>
              <a:schemeClr val="tx1"/>
            </a:solidFill>
          </a:endParaRPr>
        </a:p>
      </dgm:t>
    </dgm:pt>
    <dgm:pt modelId="{1F2D2687-05C5-4CC8-AE15-0CA259250E9E}" type="parTrans" cxnId="{4A20C018-864B-4F10-801A-D60D26E499AE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2CEB791A-2466-4F3B-97F5-E9315553319E}" type="sibTrans" cxnId="{4A20C018-864B-4F10-801A-D60D26E499AE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569211DC-8271-4E21-8A3E-9BD8206E652A}">
      <dgm:prSet custT="1"/>
      <dgm:spPr/>
      <dgm:t>
        <a:bodyPr lIns="0" rIns="0"/>
        <a:lstStyle/>
        <a:p>
          <a:r>
            <a:rPr lang="en-US" sz="1800" b="1" dirty="0" smtClean="0">
              <a:solidFill>
                <a:schemeClr val="tx1"/>
              </a:solidFill>
            </a:rPr>
            <a:t>Proposed Agile/Scrum</a:t>
          </a:r>
        </a:p>
      </dgm:t>
    </dgm:pt>
    <dgm:pt modelId="{F67D721E-DA01-453F-B5E9-739A51C0A535}" type="parTrans" cxnId="{D328FA2E-48F9-4097-8B1D-810139D7E3D0}">
      <dgm:prSet/>
      <dgm:spPr/>
      <dgm:t>
        <a:bodyPr/>
        <a:lstStyle/>
        <a:p>
          <a:endParaRPr lang="en-US" sz="1800"/>
        </a:p>
      </dgm:t>
    </dgm:pt>
    <dgm:pt modelId="{0C5A4185-29B0-4B6C-94C6-C3799F88E736}" type="sibTrans" cxnId="{D328FA2E-48F9-4097-8B1D-810139D7E3D0}">
      <dgm:prSet/>
      <dgm:spPr/>
      <dgm:t>
        <a:bodyPr/>
        <a:lstStyle/>
        <a:p>
          <a:endParaRPr lang="en-US" sz="1800"/>
        </a:p>
      </dgm:t>
    </dgm:pt>
    <dgm:pt modelId="{E6BDF5B8-1A67-492C-B8CC-41E14FA42B0A}">
      <dgm:prSet custT="1"/>
      <dgm:spPr/>
      <dgm:t>
        <a:bodyPr lIns="0" rIns="0"/>
        <a:lstStyle/>
        <a:p>
          <a:r>
            <a:rPr lang="en-US" sz="1800" b="1" dirty="0" smtClean="0">
              <a:solidFill>
                <a:schemeClr val="tx1"/>
              </a:solidFill>
            </a:rPr>
            <a:t>Stakeholders rejected</a:t>
          </a:r>
        </a:p>
      </dgm:t>
    </dgm:pt>
    <dgm:pt modelId="{B494C58D-D841-4B88-BAF8-00DADC50B001}" type="parTrans" cxnId="{00F10D8F-A2FB-454C-AF99-2B550CB2B5C6}">
      <dgm:prSet/>
      <dgm:spPr/>
      <dgm:t>
        <a:bodyPr/>
        <a:lstStyle/>
        <a:p>
          <a:endParaRPr lang="en-US" sz="1800"/>
        </a:p>
      </dgm:t>
    </dgm:pt>
    <dgm:pt modelId="{C7FC261D-9EB3-4FF9-8EBE-B76A403D1D93}" type="sibTrans" cxnId="{00F10D8F-A2FB-454C-AF99-2B550CB2B5C6}">
      <dgm:prSet/>
      <dgm:spPr/>
      <dgm:t>
        <a:bodyPr/>
        <a:lstStyle/>
        <a:p>
          <a:endParaRPr lang="en-US" sz="1800"/>
        </a:p>
      </dgm:t>
    </dgm:pt>
    <dgm:pt modelId="{D4D7DF39-9488-4872-8909-7CE7D525D90A}">
      <dgm:prSet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Two planning  session</a:t>
          </a:r>
        </a:p>
      </dgm:t>
    </dgm:pt>
    <dgm:pt modelId="{90F193A5-11CA-4CE6-B62F-D1B08D308824}" type="parTrans" cxnId="{BA8EF7F4-E62B-4E31-8526-34280C49EAFE}">
      <dgm:prSet/>
      <dgm:spPr/>
      <dgm:t>
        <a:bodyPr/>
        <a:lstStyle/>
        <a:p>
          <a:endParaRPr lang="en-US" sz="1800"/>
        </a:p>
      </dgm:t>
    </dgm:pt>
    <dgm:pt modelId="{070B5FB3-C858-4B30-BA6A-0E3BA387E8E5}" type="sibTrans" cxnId="{BA8EF7F4-E62B-4E31-8526-34280C49EAFE}">
      <dgm:prSet/>
      <dgm:spPr/>
      <dgm:t>
        <a:bodyPr/>
        <a:lstStyle/>
        <a:p>
          <a:endParaRPr lang="en-US" sz="1800"/>
        </a:p>
      </dgm:t>
    </dgm:pt>
    <dgm:pt modelId="{38D9A469-E4F8-4991-A669-99E8D97B43F9}">
      <dgm:prSet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Delivery team afraid</a:t>
          </a:r>
        </a:p>
      </dgm:t>
    </dgm:pt>
    <dgm:pt modelId="{334AFD18-CF3D-4EB6-85F2-5864807DFA63}" type="sibTrans" cxnId="{B2AFDEAF-D4E3-408A-B2AB-26E1CB2BF525}">
      <dgm:prSet/>
      <dgm:spPr/>
      <dgm:t>
        <a:bodyPr/>
        <a:lstStyle/>
        <a:p>
          <a:endParaRPr lang="en-US" sz="1800"/>
        </a:p>
      </dgm:t>
    </dgm:pt>
    <dgm:pt modelId="{E3C31AC3-A2F8-4356-96C2-3606FA484073}" type="parTrans" cxnId="{B2AFDEAF-D4E3-408A-B2AB-26E1CB2BF525}">
      <dgm:prSet/>
      <dgm:spPr/>
      <dgm:t>
        <a:bodyPr/>
        <a:lstStyle/>
        <a:p>
          <a:endParaRPr lang="en-US" sz="1800"/>
        </a:p>
      </dgm:t>
    </dgm:pt>
    <dgm:pt modelId="{7B63C000-A876-405B-9B8B-32E1E26A40EC}">
      <dgm:prSet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Customer want completion</a:t>
          </a:r>
        </a:p>
      </dgm:t>
    </dgm:pt>
    <dgm:pt modelId="{9E7C8557-C4B1-40D7-8F37-A5E2D2897B13}" type="parTrans" cxnId="{506A078D-484F-4F24-BED4-46A09F2D424E}">
      <dgm:prSet/>
      <dgm:spPr/>
      <dgm:t>
        <a:bodyPr/>
        <a:lstStyle/>
        <a:p>
          <a:endParaRPr lang="en-US" sz="1800"/>
        </a:p>
      </dgm:t>
    </dgm:pt>
    <dgm:pt modelId="{1F047B2B-0C53-4B6F-8D4F-60D024E4A03F}" type="sibTrans" cxnId="{506A078D-484F-4F24-BED4-46A09F2D424E}">
      <dgm:prSet/>
      <dgm:spPr/>
      <dgm:t>
        <a:bodyPr/>
        <a:lstStyle/>
        <a:p>
          <a:endParaRPr lang="en-US" sz="1800"/>
        </a:p>
      </dgm:t>
    </dgm:pt>
    <dgm:pt modelId="{8E3DB48A-ABFE-4ECD-8DF8-25A5C1D1C525}" type="pres">
      <dgm:prSet presAssocID="{56D74F3D-C4AC-4011-B616-E4EE87064516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01118AB6-EFD7-4775-BC42-360C5CD5E6AA}" type="pres">
      <dgm:prSet presAssocID="{2C78DA45-48BD-4CB6-AE26-9A868642B84A}" presName="composite" presStyleCnt="0">
        <dgm:presLayoutVars>
          <dgm:chMax val="1"/>
          <dgm:chPref val="1"/>
        </dgm:presLayoutVars>
      </dgm:prSet>
      <dgm:spPr/>
    </dgm:pt>
    <dgm:pt modelId="{55177437-BCD7-405C-BE42-04B176F277A9}" type="pres">
      <dgm:prSet presAssocID="{2C78DA45-48BD-4CB6-AE26-9A868642B84A}" presName="Accent" presStyleLbl="trAlignAcc1" presStyleIdx="0" presStyleCnt="6">
        <dgm:presLayoutVars>
          <dgm:chMax val="0"/>
          <dgm:chPref val="0"/>
        </dgm:presLayoutVars>
      </dgm:prSet>
      <dgm:spPr/>
    </dgm:pt>
    <dgm:pt modelId="{266C25F6-6CD5-4A5D-9D0D-FE00D64C8BFC}" type="pres">
      <dgm:prSet presAssocID="{2C78DA45-48BD-4CB6-AE26-9A868642B84A}" presName="Image" presStyleLbl="alignImgPlace1" presStyleIdx="0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DAE6A64-9115-4231-82D7-C1F009A9A5B7}" type="pres">
      <dgm:prSet presAssocID="{2C78DA45-48BD-4CB6-AE26-9A868642B84A}" presName="ChildComposite" presStyleCnt="0"/>
      <dgm:spPr/>
    </dgm:pt>
    <dgm:pt modelId="{E94FF4A9-6B98-4E00-99A8-96E97BC7EA4D}" type="pres">
      <dgm:prSet presAssocID="{2C78DA45-48BD-4CB6-AE26-9A868642B84A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82E8547-E348-4B70-98A3-CBCFC12929A2}" type="pres">
      <dgm:prSet presAssocID="{2C78DA45-48BD-4CB6-AE26-9A868642B84A}" presName="Parent" presStyleLbl="revTx" presStyleIdx="0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7FC7A1-58C7-41FE-9C4D-E6876A9512C5}" type="pres">
      <dgm:prSet presAssocID="{2CEB791A-2466-4F3B-97F5-E9315553319E}" presName="sibTrans" presStyleCnt="0"/>
      <dgm:spPr/>
    </dgm:pt>
    <dgm:pt modelId="{54F2B3E1-EC9E-44EF-80FF-2DD53FE735E1}" type="pres">
      <dgm:prSet presAssocID="{569211DC-8271-4E21-8A3E-9BD8206E652A}" presName="composite" presStyleCnt="0">
        <dgm:presLayoutVars>
          <dgm:chMax val="1"/>
          <dgm:chPref val="1"/>
        </dgm:presLayoutVars>
      </dgm:prSet>
      <dgm:spPr/>
    </dgm:pt>
    <dgm:pt modelId="{CFC041BA-967F-40E7-9D67-BEF0A229F059}" type="pres">
      <dgm:prSet presAssocID="{569211DC-8271-4E21-8A3E-9BD8206E652A}" presName="Accent" presStyleLbl="trAlignAcc1" presStyleIdx="1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D7CFB49-4FD5-4D3E-BACD-0C385C5CB56B}" type="pres">
      <dgm:prSet presAssocID="{569211DC-8271-4E21-8A3E-9BD8206E652A}" presName="Image" presStyleLbl="alignImgPlace1" presStyleIdx="1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927594C-F524-441B-8EF4-DFC7D59E1D05}" type="pres">
      <dgm:prSet presAssocID="{569211DC-8271-4E21-8A3E-9BD8206E652A}" presName="ChildComposite" presStyleCnt="0"/>
      <dgm:spPr/>
    </dgm:pt>
    <dgm:pt modelId="{CCF670F4-B66B-4786-A39F-3B82A48DE961}" type="pres">
      <dgm:prSet presAssocID="{569211DC-8271-4E21-8A3E-9BD8206E652A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B46BCBB-7E92-44CB-AB3D-5830E580BC16}" type="pres">
      <dgm:prSet presAssocID="{569211DC-8271-4E21-8A3E-9BD8206E652A}" presName="Parent" presStyleLbl="revTx" presStyleIdx="1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1EE021-FEA8-41DF-9223-307B64664F7D}" type="pres">
      <dgm:prSet presAssocID="{0C5A4185-29B0-4B6C-94C6-C3799F88E736}" presName="sibTrans" presStyleCnt="0"/>
      <dgm:spPr/>
    </dgm:pt>
    <dgm:pt modelId="{22EFA9C4-7AA3-4528-9DD4-682C41B74C44}" type="pres">
      <dgm:prSet presAssocID="{E6BDF5B8-1A67-492C-B8CC-41E14FA42B0A}" presName="composite" presStyleCnt="0">
        <dgm:presLayoutVars>
          <dgm:chMax val="1"/>
          <dgm:chPref val="1"/>
        </dgm:presLayoutVars>
      </dgm:prSet>
      <dgm:spPr/>
    </dgm:pt>
    <dgm:pt modelId="{94E6390F-B307-44FC-8FFD-5DFE5A5118F1}" type="pres">
      <dgm:prSet presAssocID="{E6BDF5B8-1A67-492C-B8CC-41E14FA42B0A}" presName="Accent" presStyleLbl="trAlignAcc1" presStyleIdx="2" presStyleCnt="6">
        <dgm:presLayoutVars>
          <dgm:chMax val="0"/>
          <dgm:chPref val="0"/>
        </dgm:presLayoutVars>
      </dgm:prSet>
      <dgm:spPr/>
    </dgm:pt>
    <dgm:pt modelId="{FA625F9F-81D1-4F84-AA61-CDFD550A0E44}" type="pres">
      <dgm:prSet presAssocID="{E6BDF5B8-1A67-492C-B8CC-41E14FA42B0A}" presName="Image" presStyleLbl="alignImgPlace1" presStyleIdx="2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75B07BF-309E-4A30-BF03-56FD46495E11}" type="pres">
      <dgm:prSet presAssocID="{E6BDF5B8-1A67-492C-B8CC-41E14FA42B0A}" presName="ChildComposite" presStyleCnt="0"/>
      <dgm:spPr/>
    </dgm:pt>
    <dgm:pt modelId="{02F429D9-2E6D-418A-AC3F-2289DE4C817E}" type="pres">
      <dgm:prSet presAssocID="{E6BDF5B8-1A67-492C-B8CC-41E14FA42B0A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47AFD89-4634-4569-BCB9-E437EBB210BF}" type="pres">
      <dgm:prSet presAssocID="{E6BDF5B8-1A67-492C-B8CC-41E14FA42B0A}" presName="Parent" presStyleLbl="revTx" presStyleIdx="2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F0D0F4-DFA8-4CCE-B682-69413F83A104}" type="pres">
      <dgm:prSet presAssocID="{C7FC261D-9EB3-4FF9-8EBE-B76A403D1D93}" presName="sibTrans" presStyleCnt="0"/>
      <dgm:spPr/>
    </dgm:pt>
    <dgm:pt modelId="{752C682C-E187-48CB-A3FD-C4ED8F39B34C}" type="pres">
      <dgm:prSet presAssocID="{38D9A469-E4F8-4991-A669-99E8D97B43F9}" presName="composite" presStyleCnt="0">
        <dgm:presLayoutVars>
          <dgm:chMax val="1"/>
          <dgm:chPref val="1"/>
        </dgm:presLayoutVars>
      </dgm:prSet>
      <dgm:spPr/>
    </dgm:pt>
    <dgm:pt modelId="{CB1DC735-4234-4AC7-A195-F7A4E898C8D8}" type="pres">
      <dgm:prSet presAssocID="{38D9A469-E4F8-4991-A669-99E8D97B43F9}" presName="Accent" presStyleLbl="trAlignAcc1" presStyleIdx="3" presStyleCnt="6">
        <dgm:presLayoutVars>
          <dgm:chMax val="0"/>
          <dgm:chPref val="0"/>
        </dgm:presLayoutVars>
      </dgm:prSet>
      <dgm:spPr/>
    </dgm:pt>
    <dgm:pt modelId="{F548E773-FF66-48FB-A8A0-396B192A5399}" type="pres">
      <dgm:prSet presAssocID="{38D9A469-E4F8-4991-A669-99E8D97B43F9}" presName="Image" presStyleLbl="alignImgPlace1" presStyleIdx="3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AC02A9A4-374C-4FEB-AF37-E9B5D8247674}" type="pres">
      <dgm:prSet presAssocID="{38D9A469-E4F8-4991-A669-99E8D97B43F9}" presName="ChildComposite" presStyleCnt="0"/>
      <dgm:spPr/>
    </dgm:pt>
    <dgm:pt modelId="{96EA9EC5-2457-4BFA-AD92-5CAAE606EA11}" type="pres">
      <dgm:prSet presAssocID="{38D9A469-E4F8-4991-A669-99E8D97B43F9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3EA4A89-754D-47CA-8AC2-369FCC579BD5}" type="pres">
      <dgm:prSet presAssocID="{38D9A469-E4F8-4991-A669-99E8D97B43F9}" presName="Parent" presStyleLbl="revTx" presStyleIdx="3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27579D-7AA1-4828-BCF8-598501EB88E4}" type="pres">
      <dgm:prSet presAssocID="{334AFD18-CF3D-4EB6-85F2-5864807DFA63}" presName="sibTrans" presStyleCnt="0"/>
      <dgm:spPr/>
    </dgm:pt>
    <dgm:pt modelId="{65B07D6A-525E-4231-950F-829764911D03}" type="pres">
      <dgm:prSet presAssocID="{7B63C000-A876-405B-9B8B-32E1E26A40EC}" presName="composite" presStyleCnt="0">
        <dgm:presLayoutVars>
          <dgm:chMax val="1"/>
          <dgm:chPref val="1"/>
        </dgm:presLayoutVars>
      </dgm:prSet>
      <dgm:spPr/>
    </dgm:pt>
    <dgm:pt modelId="{45E04F43-37C6-4ECD-8F37-D327381C4D84}" type="pres">
      <dgm:prSet presAssocID="{7B63C000-A876-405B-9B8B-32E1E26A40EC}" presName="Accent" presStyleLbl="trAlignAcc1" presStyleIdx="4" presStyleCnt="6">
        <dgm:presLayoutVars>
          <dgm:chMax val="0"/>
          <dgm:chPref val="0"/>
        </dgm:presLayoutVars>
      </dgm:prSet>
      <dgm:spPr/>
    </dgm:pt>
    <dgm:pt modelId="{F9FA7BB3-8A25-4820-82C4-19732A742A01}" type="pres">
      <dgm:prSet presAssocID="{7B63C000-A876-405B-9B8B-32E1E26A40EC}" presName="Image" presStyleLbl="alignImgPlace1" presStyleIdx="4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F7E9297E-4D8D-46BA-B501-C935569D45E6}" type="pres">
      <dgm:prSet presAssocID="{7B63C000-A876-405B-9B8B-32E1E26A40EC}" presName="ChildComposite" presStyleCnt="0"/>
      <dgm:spPr/>
    </dgm:pt>
    <dgm:pt modelId="{E0B10ACF-4732-4DC8-9DBE-6503CEEA2E82}" type="pres">
      <dgm:prSet presAssocID="{7B63C000-A876-405B-9B8B-32E1E26A40EC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1D14A06-DA37-4886-9E7A-45DEAFBACD92}" type="pres">
      <dgm:prSet presAssocID="{7B63C000-A876-405B-9B8B-32E1E26A40EC}" presName="Parent" presStyleLbl="revTx" presStyleIdx="4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7B9F5E-67A0-4EE0-B1BD-0DBDA92D7F7D}" type="pres">
      <dgm:prSet presAssocID="{1F047B2B-0C53-4B6F-8D4F-60D024E4A03F}" presName="sibTrans" presStyleCnt="0"/>
      <dgm:spPr/>
    </dgm:pt>
    <dgm:pt modelId="{41E764CE-C416-4267-92C5-B4CCC62BF629}" type="pres">
      <dgm:prSet presAssocID="{D4D7DF39-9488-4872-8909-7CE7D525D90A}" presName="composite" presStyleCnt="0">
        <dgm:presLayoutVars>
          <dgm:chMax val="1"/>
          <dgm:chPref val="1"/>
        </dgm:presLayoutVars>
      </dgm:prSet>
      <dgm:spPr/>
    </dgm:pt>
    <dgm:pt modelId="{93A392DE-8599-468C-88A7-64A4041785B8}" type="pres">
      <dgm:prSet presAssocID="{D4D7DF39-9488-4872-8909-7CE7D525D90A}" presName="Accent" presStyleLbl="trAlignAcc1" presStyleIdx="5" presStyleCnt="6">
        <dgm:presLayoutVars>
          <dgm:chMax val="0"/>
          <dgm:chPref val="0"/>
        </dgm:presLayoutVars>
      </dgm:prSet>
      <dgm:spPr/>
    </dgm:pt>
    <dgm:pt modelId="{464AA22E-2CFC-4512-B854-549573222A5A}" type="pres">
      <dgm:prSet presAssocID="{D4D7DF39-9488-4872-8909-7CE7D525D90A}" presName="Image" presStyleLbl="alignImgPlace1" presStyleIdx="5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CB3B8F40-BF61-4C2B-ACDF-C05B1DA18CFC}" type="pres">
      <dgm:prSet presAssocID="{D4D7DF39-9488-4872-8909-7CE7D525D90A}" presName="ChildComposite" presStyleCnt="0"/>
      <dgm:spPr/>
    </dgm:pt>
    <dgm:pt modelId="{ABD91B4B-94DD-4E02-AAA5-FB7CC527FDDD}" type="pres">
      <dgm:prSet presAssocID="{D4D7DF39-9488-4872-8909-7CE7D525D90A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D5DD78A-FF98-417F-8ACE-27702C7D3BFD}" type="pres">
      <dgm:prSet presAssocID="{D4D7DF39-9488-4872-8909-7CE7D525D90A}" presName="Parent" presStyleLbl="revTx" presStyleIdx="5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6A078D-484F-4F24-BED4-46A09F2D424E}" srcId="{56D74F3D-C4AC-4011-B616-E4EE87064516}" destId="{7B63C000-A876-405B-9B8B-32E1E26A40EC}" srcOrd="4" destOrd="0" parTransId="{9E7C8557-C4B1-40D7-8F37-A5E2D2897B13}" sibTransId="{1F047B2B-0C53-4B6F-8D4F-60D024E4A03F}"/>
    <dgm:cxn modelId="{00F10D8F-A2FB-454C-AF99-2B550CB2B5C6}" srcId="{56D74F3D-C4AC-4011-B616-E4EE87064516}" destId="{E6BDF5B8-1A67-492C-B8CC-41E14FA42B0A}" srcOrd="2" destOrd="0" parTransId="{B494C58D-D841-4B88-BAF8-00DADC50B001}" sibTransId="{C7FC261D-9EB3-4FF9-8EBE-B76A403D1D93}"/>
    <dgm:cxn modelId="{D328FA2E-48F9-4097-8B1D-810139D7E3D0}" srcId="{56D74F3D-C4AC-4011-B616-E4EE87064516}" destId="{569211DC-8271-4E21-8A3E-9BD8206E652A}" srcOrd="1" destOrd="0" parTransId="{F67D721E-DA01-453F-B5E9-739A51C0A535}" sibTransId="{0C5A4185-29B0-4B6C-94C6-C3799F88E736}"/>
    <dgm:cxn modelId="{240A5AD3-EA9A-4740-972F-742EC015DF7F}" type="presOf" srcId="{E6BDF5B8-1A67-492C-B8CC-41E14FA42B0A}" destId="{947AFD89-4634-4569-BCB9-E437EBB210BF}" srcOrd="0" destOrd="0" presId="urn:microsoft.com/office/officeart/2008/layout/CaptionedPictures"/>
    <dgm:cxn modelId="{0C26F49F-232E-4975-B331-AABF4AE9AFCD}" type="presOf" srcId="{38D9A469-E4F8-4991-A669-99E8D97B43F9}" destId="{A3EA4A89-754D-47CA-8AC2-369FCC579BD5}" srcOrd="0" destOrd="0" presId="urn:microsoft.com/office/officeart/2008/layout/CaptionedPictures"/>
    <dgm:cxn modelId="{4A20C018-864B-4F10-801A-D60D26E499AE}" srcId="{56D74F3D-C4AC-4011-B616-E4EE87064516}" destId="{2C78DA45-48BD-4CB6-AE26-9A868642B84A}" srcOrd="0" destOrd="0" parTransId="{1F2D2687-05C5-4CC8-AE15-0CA259250E9E}" sibTransId="{2CEB791A-2466-4F3B-97F5-E9315553319E}"/>
    <dgm:cxn modelId="{52BCDBCB-B0F4-4220-BEFB-1BC5F8CD021A}" type="presOf" srcId="{569211DC-8271-4E21-8A3E-9BD8206E652A}" destId="{5B46BCBB-7E92-44CB-AB3D-5830E580BC16}" srcOrd="0" destOrd="0" presId="urn:microsoft.com/office/officeart/2008/layout/CaptionedPictures"/>
    <dgm:cxn modelId="{3844DF41-C8E9-4350-9E39-5B2D55115460}" type="presOf" srcId="{D4D7DF39-9488-4872-8909-7CE7D525D90A}" destId="{0D5DD78A-FF98-417F-8ACE-27702C7D3BFD}" srcOrd="0" destOrd="0" presId="urn:microsoft.com/office/officeart/2008/layout/CaptionedPictures"/>
    <dgm:cxn modelId="{900978D7-6937-4DFF-AF48-5858715F889A}" type="presOf" srcId="{2C78DA45-48BD-4CB6-AE26-9A868642B84A}" destId="{882E8547-E348-4B70-98A3-CBCFC12929A2}" srcOrd="0" destOrd="0" presId="urn:microsoft.com/office/officeart/2008/layout/CaptionedPictures"/>
    <dgm:cxn modelId="{B2AFDEAF-D4E3-408A-B2AB-26E1CB2BF525}" srcId="{56D74F3D-C4AC-4011-B616-E4EE87064516}" destId="{38D9A469-E4F8-4991-A669-99E8D97B43F9}" srcOrd="3" destOrd="0" parTransId="{E3C31AC3-A2F8-4356-96C2-3606FA484073}" sibTransId="{334AFD18-CF3D-4EB6-85F2-5864807DFA63}"/>
    <dgm:cxn modelId="{0ACD4C43-5773-4852-BE4B-4EC5CD2BD59D}" type="presOf" srcId="{7B63C000-A876-405B-9B8B-32E1E26A40EC}" destId="{41D14A06-DA37-4886-9E7A-45DEAFBACD92}" srcOrd="0" destOrd="0" presId="urn:microsoft.com/office/officeart/2008/layout/CaptionedPictures"/>
    <dgm:cxn modelId="{8F67512D-36D0-40FD-B6C6-FAF3E3C5FCA3}" type="presOf" srcId="{56D74F3D-C4AC-4011-B616-E4EE87064516}" destId="{8E3DB48A-ABFE-4ECD-8DF8-25A5C1D1C525}" srcOrd="0" destOrd="0" presId="urn:microsoft.com/office/officeart/2008/layout/CaptionedPictures"/>
    <dgm:cxn modelId="{BA8EF7F4-E62B-4E31-8526-34280C49EAFE}" srcId="{56D74F3D-C4AC-4011-B616-E4EE87064516}" destId="{D4D7DF39-9488-4872-8909-7CE7D525D90A}" srcOrd="5" destOrd="0" parTransId="{90F193A5-11CA-4CE6-B62F-D1B08D308824}" sibTransId="{070B5FB3-C858-4B30-BA6A-0E3BA387E8E5}"/>
    <dgm:cxn modelId="{B49E549E-FB09-4821-813F-229AAF6F894C}" type="presParOf" srcId="{8E3DB48A-ABFE-4ECD-8DF8-25A5C1D1C525}" destId="{01118AB6-EFD7-4775-BC42-360C5CD5E6AA}" srcOrd="0" destOrd="0" presId="urn:microsoft.com/office/officeart/2008/layout/CaptionedPictures"/>
    <dgm:cxn modelId="{AD0E5C03-2FE8-4C4C-A3B4-59A2A243CCB6}" type="presParOf" srcId="{01118AB6-EFD7-4775-BC42-360C5CD5E6AA}" destId="{55177437-BCD7-405C-BE42-04B176F277A9}" srcOrd="0" destOrd="0" presId="urn:microsoft.com/office/officeart/2008/layout/CaptionedPictures"/>
    <dgm:cxn modelId="{D567DC91-6DDB-4C4B-9CBD-3899A8633700}" type="presParOf" srcId="{01118AB6-EFD7-4775-BC42-360C5CD5E6AA}" destId="{266C25F6-6CD5-4A5D-9D0D-FE00D64C8BFC}" srcOrd="1" destOrd="0" presId="urn:microsoft.com/office/officeart/2008/layout/CaptionedPictures"/>
    <dgm:cxn modelId="{9A57454D-EA32-4095-B139-431256645500}" type="presParOf" srcId="{01118AB6-EFD7-4775-BC42-360C5CD5E6AA}" destId="{9DAE6A64-9115-4231-82D7-C1F009A9A5B7}" srcOrd="2" destOrd="0" presId="urn:microsoft.com/office/officeart/2008/layout/CaptionedPictures"/>
    <dgm:cxn modelId="{C843BA6A-8B84-45A3-9066-D0E08234C853}" type="presParOf" srcId="{9DAE6A64-9115-4231-82D7-C1F009A9A5B7}" destId="{E94FF4A9-6B98-4E00-99A8-96E97BC7EA4D}" srcOrd="0" destOrd="0" presId="urn:microsoft.com/office/officeart/2008/layout/CaptionedPictures"/>
    <dgm:cxn modelId="{0F533D73-80D2-44AF-BECA-4220DE6E64D2}" type="presParOf" srcId="{9DAE6A64-9115-4231-82D7-C1F009A9A5B7}" destId="{882E8547-E348-4B70-98A3-CBCFC12929A2}" srcOrd="1" destOrd="0" presId="urn:microsoft.com/office/officeart/2008/layout/CaptionedPictures"/>
    <dgm:cxn modelId="{18769B09-3880-4020-A9EC-DCA2AB99335D}" type="presParOf" srcId="{8E3DB48A-ABFE-4ECD-8DF8-25A5C1D1C525}" destId="{5D7FC7A1-58C7-41FE-9C4D-E6876A9512C5}" srcOrd="1" destOrd="0" presId="urn:microsoft.com/office/officeart/2008/layout/CaptionedPictures"/>
    <dgm:cxn modelId="{1AC50237-DA64-4884-9BA0-955937ACBD2E}" type="presParOf" srcId="{8E3DB48A-ABFE-4ECD-8DF8-25A5C1D1C525}" destId="{54F2B3E1-EC9E-44EF-80FF-2DD53FE735E1}" srcOrd="2" destOrd="0" presId="urn:microsoft.com/office/officeart/2008/layout/CaptionedPictures"/>
    <dgm:cxn modelId="{25975C0A-1956-476A-BA1F-AA78255A86EF}" type="presParOf" srcId="{54F2B3E1-EC9E-44EF-80FF-2DD53FE735E1}" destId="{CFC041BA-967F-40E7-9D67-BEF0A229F059}" srcOrd="0" destOrd="0" presId="urn:microsoft.com/office/officeart/2008/layout/CaptionedPictures"/>
    <dgm:cxn modelId="{778E59ED-C30A-4599-8F81-08CD9BC38474}" type="presParOf" srcId="{54F2B3E1-EC9E-44EF-80FF-2DD53FE735E1}" destId="{FD7CFB49-4FD5-4D3E-BACD-0C385C5CB56B}" srcOrd="1" destOrd="0" presId="urn:microsoft.com/office/officeart/2008/layout/CaptionedPictures"/>
    <dgm:cxn modelId="{1501A863-3739-4524-92CB-AC6D36CFCD4B}" type="presParOf" srcId="{54F2B3E1-EC9E-44EF-80FF-2DD53FE735E1}" destId="{5927594C-F524-441B-8EF4-DFC7D59E1D05}" srcOrd="2" destOrd="0" presId="urn:microsoft.com/office/officeart/2008/layout/CaptionedPictures"/>
    <dgm:cxn modelId="{5B0D5CBC-F7E2-4FF6-AEE9-EED8F01ED1F2}" type="presParOf" srcId="{5927594C-F524-441B-8EF4-DFC7D59E1D05}" destId="{CCF670F4-B66B-4786-A39F-3B82A48DE961}" srcOrd="0" destOrd="0" presId="urn:microsoft.com/office/officeart/2008/layout/CaptionedPictures"/>
    <dgm:cxn modelId="{2D79F4D8-424C-4509-85EB-80680F274685}" type="presParOf" srcId="{5927594C-F524-441B-8EF4-DFC7D59E1D05}" destId="{5B46BCBB-7E92-44CB-AB3D-5830E580BC16}" srcOrd="1" destOrd="0" presId="urn:microsoft.com/office/officeart/2008/layout/CaptionedPictures"/>
    <dgm:cxn modelId="{A83CD347-E25A-436C-9735-B0A1EF78D85A}" type="presParOf" srcId="{8E3DB48A-ABFE-4ECD-8DF8-25A5C1D1C525}" destId="{2D1EE021-FEA8-41DF-9223-307B64664F7D}" srcOrd="3" destOrd="0" presId="urn:microsoft.com/office/officeart/2008/layout/CaptionedPictures"/>
    <dgm:cxn modelId="{BC17853F-08CF-41D0-A20A-1C714907FAF8}" type="presParOf" srcId="{8E3DB48A-ABFE-4ECD-8DF8-25A5C1D1C525}" destId="{22EFA9C4-7AA3-4528-9DD4-682C41B74C44}" srcOrd="4" destOrd="0" presId="urn:microsoft.com/office/officeart/2008/layout/CaptionedPictures"/>
    <dgm:cxn modelId="{CD49C59A-A606-48EC-A0B0-D042A2285E83}" type="presParOf" srcId="{22EFA9C4-7AA3-4528-9DD4-682C41B74C44}" destId="{94E6390F-B307-44FC-8FFD-5DFE5A5118F1}" srcOrd="0" destOrd="0" presId="urn:microsoft.com/office/officeart/2008/layout/CaptionedPictures"/>
    <dgm:cxn modelId="{346F8732-6CA7-46F4-B4D2-66C06A1DF362}" type="presParOf" srcId="{22EFA9C4-7AA3-4528-9DD4-682C41B74C44}" destId="{FA625F9F-81D1-4F84-AA61-CDFD550A0E44}" srcOrd="1" destOrd="0" presId="urn:microsoft.com/office/officeart/2008/layout/CaptionedPictures"/>
    <dgm:cxn modelId="{EA55F8AB-472B-461C-827F-25576ED5C34F}" type="presParOf" srcId="{22EFA9C4-7AA3-4528-9DD4-682C41B74C44}" destId="{375B07BF-309E-4A30-BF03-56FD46495E11}" srcOrd="2" destOrd="0" presId="urn:microsoft.com/office/officeart/2008/layout/CaptionedPictures"/>
    <dgm:cxn modelId="{BB1797D2-EC8E-4768-9976-6B68ED1E3DA8}" type="presParOf" srcId="{375B07BF-309E-4A30-BF03-56FD46495E11}" destId="{02F429D9-2E6D-418A-AC3F-2289DE4C817E}" srcOrd="0" destOrd="0" presId="urn:microsoft.com/office/officeart/2008/layout/CaptionedPictures"/>
    <dgm:cxn modelId="{D80F79FE-9DFC-4CD1-A5C9-D5FC38D1A304}" type="presParOf" srcId="{375B07BF-309E-4A30-BF03-56FD46495E11}" destId="{947AFD89-4634-4569-BCB9-E437EBB210BF}" srcOrd="1" destOrd="0" presId="urn:microsoft.com/office/officeart/2008/layout/CaptionedPictures"/>
    <dgm:cxn modelId="{A0BCC3FE-1013-47D7-AAF4-C95C432F1E7D}" type="presParOf" srcId="{8E3DB48A-ABFE-4ECD-8DF8-25A5C1D1C525}" destId="{A9F0D0F4-DFA8-4CCE-B682-69413F83A104}" srcOrd="5" destOrd="0" presId="urn:microsoft.com/office/officeart/2008/layout/CaptionedPictures"/>
    <dgm:cxn modelId="{1BDB5C36-86C8-43ED-921E-0D9790650835}" type="presParOf" srcId="{8E3DB48A-ABFE-4ECD-8DF8-25A5C1D1C525}" destId="{752C682C-E187-48CB-A3FD-C4ED8F39B34C}" srcOrd="6" destOrd="0" presId="urn:microsoft.com/office/officeart/2008/layout/CaptionedPictures"/>
    <dgm:cxn modelId="{99649533-2D5A-4B7A-99B4-C3AF1F942D42}" type="presParOf" srcId="{752C682C-E187-48CB-A3FD-C4ED8F39B34C}" destId="{CB1DC735-4234-4AC7-A195-F7A4E898C8D8}" srcOrd="0" destOrd="0" presId="urn:microsoft.com/office/officeart/2008/layout/CaptionedPictures"/>
    <dgm:cxn modelId="{56924BF4-7333-403D-960E-AF7E9C0C6F04}" type="presParOf" srcId="{752C682C-E187-48CB-A3FD-C4ED8F39B34C}" destId="{F548E773-FF66-48FB-A8A0-396B192A5399}" srcOrd="1" destOrd="0" presId="urn:microsoft.com/office/officeart/2008/layout/CaptionedPictures"/>
    <dgm:cxn modelId="{4673C0C3-B40A-4C8E-A5A7-A627E6D61226}" type="presParOf" srcId="{752C682C-E187-48CB-A3FD-C4ED8F39B34C}" destId="{AC02A9A4-374C-4FEB-AF37-E9B5D8247674}" srcOrd="2" destOrd="0" presId="urn:microsoft.com/office/officeart/2008/layout/CaptionedPictures"/>
    <dgm:cxn modelId="{6389D86C-C637-40BE-A094-9CBE5A12597E}" type="presParOf" srcId="{AC02A9A4-374C-4FEB-AF37-E9B5D8247674}" destId="{96EA9EC5-2457-4BFA-AD92-5CAAE606EA11}" srcOrd="0" destOrd="0" presId="urn:microsoft.com/office/officeart/2008/layout/CaptionedPictures"/>
    <dgm:cxn modelId="{18A420A7-D32D-499F-97D8-F55D267969C4}" type="presParOf" srcId="{AC02A9A4-374C-4FEB-AF37-E9B5D8247674}" destId="{A3EA4A89-754D-47CA-8AC2-369FCC579BD5}" srcOrd="1" destOrd="0" presId="urn:microsoft.com/office/officeart/2008/layout/CaptionedPictures"/>
    <dgm:cxn modelId="{70929284-82EE-4F3D-AE97-1204E3E6172E}" type="presParOf" srcId="{8E3DB48A-ABFE-4ECD-8DF8-25A5C1D1C525}" destId="{E027579D-7AA1-4828-BCF8-598501EB88E4}" srcOrd="7" destOrd="0" presId="urn:microsoft.com/office/officeart/2008/layout/CaptionedPictures"/>
    <dgm:cxn modelId="{FC96BB20-74EF-47A4-B9B8-8BA8A4C674C4}" type="presParOf" srcId="{8E3DB48A-ABFE-4ECD-8DF8-25A5C1D1C525}" destId="{65B07D6A-525E-4231-950F-829764911D03}" srcOrd="8" destOrd="0" presId="urn:microsoft.com/office/officeart/2008/layout/CaptionedPictures"/>
    <dgm:cxn modelId="{548A529B-BB7B-4789-A7B4-D45FB04885A9}" type="presParOf" srcId="{65B07D6A-525E-4231-950F-829764911D03}" destId="{45E04F43-37C6-4ECD-8F37-D327381C4D84}" srcOrd="0" destOrd="0" presId="urn:microsoft.com/office/officeart/2008/layout/CaptionedPictures"/>
    <dgm:cxn modelId="{03D8EC32-5DE1-4D73-AD90-1FDB0BBC3FC9}" type="presParOf" srcId="{65B07D6A-525E-4231-950F-829764911D03}" destId="{F9FA7BB3-8A25-4820-82C4-19732A742A01}" srcOrd="1" destOrd="0" presId="urn:microsoft.com/office/officeart/2008/layout/CaptionedPictures"/>
    <dgm:cxn modelId="{369B2A9F-8B05-4130-9A05-86F4367C48B6}" type="presParOf" srcId="{65B07D6A-525E-4231-950F-829764911D03}" destId="{F7E9297E-4D8D-46BA-B501-C935569D45E6}" srcOrd="2" destOrd="0" presId="urn:microsoft.com/office/officeart/2008/layout/CaptionedPictures"/>
    <dgm:cxn modelId="{5BE286AB-F2EC-4186-AE5D-8473D3B33D18}" type="presParOf" srcId="{F7E9297E-4D8D-46BA-B501-C935569D45E6}" destId="{E0B10ACF-4732-4DC8-9DBE-6503CEEA2E82}" srcOrd="0" destOrd="0" presId="urn:microsoft.com/office/officeart/2008/layout/CaptionedPictures"/>
    <dgm:cxn modelId="{AADC6931-41EA-48E0-B423-1AE2ADD3FFD5}" type="presParOf" srcId="{F7E9297E-4D8D-46BA-B501-C935569D45E6}" destId="{41D14A06-DA37-4886-9E7A-45DEAFBACD92}" srcOrd="1" destOrd="0" presId="urn:microsoft.com/office/officeart/2008/layout/CaptionedPictures"/>
    <dgm:cxn modelId="{FB41C004-006C-42BB-A092-36B608E8B165}" type="presParOf" srcId="{8E3DB48A-ABFE-4ECD-8DF8-25A5C1D1C525}" destId="{2A7B9F5E-67A0-4EE0-B1BD-0DBDA92D7F7D}" srcOrd="9" destOrd="0" presId="urn:microsoft.com/office/officeart/2008/layout/CaptionedPictures"/>
    <dgm:cxn modelId="{3DF7582C-FD29-4947-A42A-D745730657CE}" type="presParOf" srcId="{8E3DB48A-ABFE-4ECD-8DF8-25A5C1D1C525}" destId="{41E764CE-C416-4267-92C5-B4CCC62BF629}" srcOrd="10" destOrd="0" presId="urn:microsoft.com/office/officeart/2008/layout/CaptionedPictures"/>
    <dgm:cxn modelId="{BFCCC13C-0886-4A55-B479-C1E48E13051E}" type="presParOf" srcId="{41E764CE-C416-4267-92C5-B4CCC62BF629}" destId="{93A392DE-8599-468C-88A7-64A4041785B8}" srcOrd="0" destOrd="0" presId="urn:microsoft.com/office/officeart/2008/layout/CaptionedPictures"/>
    <dgm:cxn modelId="{D120BDE0-8C4C-4FBD-AB4F-3556970D4C0E}" type="presParOf" srcId="{41E764CE-C416-4267-92C5-B4CCC62BF629}" destId="{464AA22E-2CFC-4512-B854-549573222A5A}" srcOrd="1" destOrd="0" presId="urn:microsoft.com/office/officeart/2008/layout/CaptionedPictures"/>
    <dgm:cxn modelId="{E9253FF9-34AE-4A9C-9F8E-51F88C2FFA6F}" type="presParOf" srcId="{41E764CE-C416-4267-92C5-B4CCC62BF629}" destId="{CB3B8F40-BF61-4C2B-ACDF-C05B1DA18CFC}" srcOrd="2" destOrd="0" presId="urn:microsoft.com/office/officeart/2008/layout/CaptionedPictures"/>
    <dgm:cxn modelId="{E45A27C3-DCE7-4B35-97B2-1EDACEC065DB}" type="presParOf" srcId="{CB3B8F40-BF61-4C2B-ACDF-C05B1DA18CFC}" destId="{ABD91B4B-94DD-4E02-AAA5-FB7CC527FDDD}" srcOrd="0" destOrd="0" presId="urn:microsoft.com/office/officeart/2008/layout/CaptionedPictures"/>
    <dgm:cxn modelId="{AAE369DE-8C56-468E-9CB2-14E61D249980}" type="presParOf" srcId="{CB3B8F40-BF61-4C2B-ACDF-C05B1DA18CFC}" destId="{0D5DD78A-FF98-417F-8ACE-27702C7D3BFD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6D74F3D-C4AC-4011-B616-E4EE87064516}" type="doc">
      <dgm:prSet loTypeId="urn:microsoft.com/office/officeart/2008/layout/TitledPictureBlocks" loCatId="picture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C78DA45-48BD-4CB6-AE26-9A868642B84A}">
      <dgm:prSet phldrT="[Text]" custT="1"/>
      <dgm:spPr/>
      <dgm:t>
        <a:bodyPr/>
        <a:lstStyle/>
        <a:p>
          <a:r>
            <a:rPr lang="en-US" sz="1600" b="1" smtClean="0">
              <a:solidFill>
                <a:schemeClr val="tx1"/>
              </a:solidFill>
            </a:rPr>
            <a:t>New Deadline</a:t>
          </a:r>
          <a:endParaRPr lang="en-US" sz="1600" b="1" dirty="0">
            <a:solidFill>
              <a:schemeClr val="tx1"/>
            </a:solidFill>
          </a:endParaRPr>
        </a:p>
      </dgm:t>
    </dgm:pt>
    <dgm:pt modelId="{1F2D2687-05C5-4CC8-AE15-0CA259250E9E}" type="parTrans" cxnId="{4A20C018-864B-4F10-801A-D60D26E499AE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2CEB791A-2466-4F3B-97F5-E9315553319E}" type="sibTrans" cxnId="{4A20C018-864B-4F10-801A-D60D26E499AE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569211DC-8271-4E21-8A3E-9BD8206E652A}">
      <dgm:prSet custT="1"/>
      <dgm:spPr/>
      <dgm:t>
        <a:bodyPr lIns="0" rIns="0"/>
        <a:lstStyle/>
        <a:p>
          <a:r>
            <a:rPr lang="en-US" sz="1600" b="1" dirty="0" smtClean="0">
              <a:solidFill>
                <a:schemeClr val="tx1"/>
              </a:solidFill>
            </a:rPr>
            <a:t>List of Pending Tasks</a:t>
          </a:r>
        </a:p>
      </dgm:t>
    </dgm:pt>
    <dgm:pt modelId="{F67D721E-DA01-453F-B5E9-739A51C0A535}" type="parTrans" cxnId="{D328FA2E-48F9-4097-8B1D-810139D7E3D0}">
      <dgm:prSet/>
      <dgm:spPr/>
      <dgm:t>
        <a:bodyPr/>
        <a:lstStyle/>
        <a:p>
          <a:endParaRPr lang="en-US"/>
        </a:p>
      </dgm:t>
    </dgm:pt>
    <dgm:pt modelId="{0C5A4185-29B0-4B6C-94C6-C3799F88E736}" type="sibTrans" cxnId="{D328FA2E-48F9-4097-8B1D-810139D7E3D0}">
      <dgm:prSet/>
      <dgm:spPr/>
      <dgm:t>
        <a:bodyPr/>
        <a:lstStyle/>
        <a:p>
          <a:endParaRPr lang="en-US"/>
        </a:p>
      </dgm:t>
    </dgm:pt>
    <dgm:pt modelId="{E6BDF5B8-1A67-492C-B8CC-41E14FA42B0A}">
      <dgm:prSet custT="1"/>
      <dgm:spPr/>
      <dgm:t>
        <a:bodyPr lIns="0" rIns="0"/>
        <a:lstStyle/>
        <a:p>
          <a:r>
            <a:rPr lang="en-US" sz="1600" b="1" smtClean="0">
              <a:solidFill>
                <a:schemeClr val="tx1"/>
              </a:solidFill>
            </a:rPr>
            <a:t>3 Milestone </a:t>
          </a:r>
          <a:endParaRPr lang="en-US" sz="1600" b="1" dirty="0" smtClean="0">
            <a:solidFill>
              <a:schemeClr val="tx1"/>
            </a:solidFill>
          </a:endParaRPr>
        </a:p>
      </dgm:t>
    </dgm:pt>
    <dgm:pt modelId="{B494C58D-D841-4B88-BAF8-00DADC50B001}" type="parTrans" cxnId="{00F10D8F-A2FB-454C-AF99-2B550CB2B5C6}">
      <dgm:prSet/>
      <dgm:spPr/>
      <dgm:t>
        <a:bodyPr/>
        <a:lstStyle/>
        <a:p>
          <a:endParaRPr lang="en-US"/>
        </a:p>
      </dgm:t>
    </dgm:pt>
    <dgm:pt modelId="{C7FC261D-9EB3-4FF9-8EBE-B76A403D1D93}" type="sibTrans" cxnId="{00F10D8F-A2FB-454C-AF99-2B550CB2B5C6}">
      <dgm:prSet/>
      <dgm:spPr/>
      <dgm:t>
        <a:bodyPr/>
        <a:lstStyle/>
        <a:p>
          <a:endParaRPr lang="en-US"/>
        </a:p>
      </dgm:t>
    </dgm:pt>
    <dgm:pt modelId="{D4D7DF39-9488-4872-8909-7CE7D525D90A}">
      <dgm:prSet custT="1"/>
      <dgm:spPr/>
      <dgm:t>
        <a:bodyPr/>
        <a:lstStyle/>
        <a:p>
          <a:r>
            <a:rPr lang="en-US" sz="1600" b="1" smtClean="0"/>
            <a:t>Lesson learn review</a:t>
          </a:r>
          <a:endParaRPr lang="en-US" sz="1600" b="1" dirty="0" smtClean="0"/>
        </a:p>
      </dgm:t>
    </dgm:pt>
    <dgm:pt modelId="{90F193A5-11CA-4CE6-B62F-D1B08D308824}" type="parTrans" cxnId="{BA8EF7F4-E62B-4E31-8526-34280C49EAFE}">
      <dgm:prSet/>
      <dgm:spPr/>
      <dgm:t>
        <a:bodyPr/>
        <a:lstStyle/>
        <a:p>
          <a:endParaRPr lang="en-US"/>
        </a:p>
      </dgm:t>
    </dgm:pt>
    <dgm:pt modelId="{070B5FB3-C858-4B30-BA6A-0E3BA387E8E5}" type="sibTrans" cxnId="{BA8EF7F4-E62B-4E31-8526-34280C49EAFE}">
      <dgm:prSet/>
      <dgm:spPr/>
      <dgm:t>
        <a:bodyPr/>
        <a:lstStyle/>
        <a:p>
          <a:endParaRPr lang="en-US"/>
        </a:p>
      </dgm:t>
    </dgm:pt>
    <dgm:pt modelId="{38D9A469-E4F8-4991-A669-99E8D97B43F9}">
      <dgm:prSet custT="1"/>
      <dgm:spPr/>
      <dgm:t>
        <a:bodyPr/>
        <a:lstStyle/>
        <a:p>
          <a:r>
            <a:rPr lang="en-US" sz="1600" b="1" smtClean="0">
              <a:solidFill>
                <a:schemeClr val="tx1"/>
              </a:solidFill>
            </a:rPr>
            <a:t>Daily status meeting</a:t>
          </a:r>
          <a:endParaRPr lang="en-US" sz="1600" b="1" dirty="0" smtClean="0">
            <a:solidFill>
              <a:schemeClr val="tx1"/>
            </a:solidFill>
          </a:endParaRPr>
        </a:p>
      </dgm:t>
    </dgm:pt>
    <dgm:pt modelId="{334AFD18-CF3D-4EB6-85F2-5864807DFA63}" type="sibTrans" cxnId="{B2AFDEAF-D4E3-408A-B2AB-26E1CB2BF525}">
      <dgm:prSet/>
      <dgm:spPr/>
      <dgm:t>
        <a:bodyPr/>
        <a:lstStyle/>
        <a:p>
          <a:endParaRPr lang="en-US"/>
        </a:p>
      </dgm:t>
    </dgm:pt>
    <dgm:pt modelId="{E3C31AC3-A2F8-4356-96C2-3606FA484073}" type="parTrans" cxnId="{B2AFDEAF-D4E3-408A-B2AB-26E1CB2BF525}">
      <dgm:prSet/>
      <dgm:spPr/>
      <dgm:t>
        <a:bodyPr/>
        <a:lstStyle/>
        <a:p>
          <a:endParaRPr lang="en-US"/>
        </a:p>
      </dgm:t>
    </dgm:pt>
    <dgm:pt modelId="{7B63C000-A876-405B-9B8B-32E1E26A40EC}">
      <dgm:prSet custT="1"/>
      <dgm:spPr/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Milestone progress review</a:t>
          </a:r>
        </a:p>
      </dgm:t>
    </dgm:pt>
    <dgm:pt modelId="{9E7C8557-C4B1-40D7-8F37-A5E2D2897B13}" type="parTrans" cxnId="{506A078D-484F-4F24-BED4-46A09F2D424E}">
      <dgm:prSet/>
      <dgm:spPr/>
      <dgm:t>
        <a:bodyPr/>
        <a:lstStyle/>
        <a:p>
          <a:endParaRPr lang="en-US"/>
        </a:p>
      </dgm:t>
    </dgm:pt>
    <dgm:pt modelId="{1F047B2B-0C53-4B6F-8D4F-60D024E4A03F}" type="sibTrans" cxnId="{506A078D-484F-4F24-BED4-46A09F2D424E}">
      <dgm:prSet/>
      <dgm:spPr/>
      <dgm:t>
        <a:bodyPr/>
        <a:lstStyle/>
        <a:p>
          <a:endParaRPr lang="en-US"/>
        </a:p>
      </dgm:t>
    </dgm:pt>
    <dgm:pt modelId="{8F8CA0C9-995F-4BF9-B1B9-09FCFD3306C2}" type="pres">
      <dgm:prSet presAssocID="{56D74F3D-C4AC-4011-B616-E4EE87064516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957DDF3-6349-4DCD-A898-DCC307C47A41}" type="pres">
      <dgm:prSet presAssocID="{2C78DA45-48BD-4CB6-AE26-9A868642B84A}" presName="composite" presStyleCnt="0"/>
      <dgm:spPr/>
      <dgm:t>
        <a:bodyPr/>
        <a:lstStyle/>
        <a:p>
          <a:endParaRPr lang="en-US"/>
        </a:p>
      </dgm:t>
    </dgm:pt>
    <dgm:pt modelId="{6BE5C6AA-27C1-42BF-BA12-E01947EE2401}" type="pres">
      <dgm:prSet presAssocID="{2C78DA45-48BD-4CB6-AE26-9A868642B84A}" presName="ParentText" presStyleLbl="node1" presStyleIdx="0" presStyleCnt="6" custLinFactNeighborX="1450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732F42-0B8A-43C4-9DD8-73BA1411AB4B}" type="pres">
      <dgm:prSet presAssocID="{2C78DA45-48BD-4CB6-AE26-9A868642B84A}" presName="Image" presStyleLbl="bgImgPlace1" presStyleIdx="0" presStyleCnt="6" custLinFactNeighborX="14508" custLinFactNeighborY="-73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2DD8242-BBA0-4A44-A1FB-0790E404454E}" type="pres">
      <dgm:prSet presAssocID="{2C78DA45-48BD-4CB6-AE26-9A868642B84A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322B46-A1C8-4D4E-BD9A-547A9C4F93E0}" type="pres">
      <dgm:prSet presAssocID="{2CEB791A-2466-4F3B-97F5-E9315553319E}" presName="sibTrans" presStyleCnt="0"/>
      <dgm:spPr/>
      <dgm:t>
        <a:bodyPr/>
        <a:lstStyle/>
        <a:p>
          <a:endParaRPr lang="en-US"/>
        </a:p>
      </dgm:t>
    </dgm:pt>
    <dgm:pt modelId="{A54ED55A-0DE6-4B77-8F22-7B4EF45E3BC2}" type="pres">
      <dgm:prSet presAssocID="{569211DC-8271-4E21-8A3E-9BD8206E652A}" presName="composite" presStyleCnt="0"/>
      <dgm:spPr/>
      <dgm:t>
        <a:bodyPr/>
        <a:lstStyle/>
        <a:p>
          <a:endParaRPr lang="en-US"/>
        </a:p>
      </dgm:t>
    </dgm:pt>
    <dgm:pt modelId="{C79707BF-56B6-4FA6-AEEA-F619719EE0ED}" type="pres">
      <dgm:prSet presAssocID="{569211DC-8271-4E21-8A3E-9BD8206E652A}" presName="ParentText" presStyleLbl="node1" presStyleIdx="1" presStyleCnt="6" custLinFactNeighborX="1450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E8497D-338F-4216-BEA5-A99CC454A690}" type="pres">
      <dgm:prSet presAssocID="{569211DC-8271-4E21-8A3E-9BD8206E652A}" presName="Image" presStyleLbl="bgImgPlace1" presStyleIdx="1" presStyleCnt="6" custLinFactNeighborX="14508" custLinFactNeighborY="-73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DC49220-0216-41A8-9E53-B5B8F1EBAE8B}" type="pres">
      <dgm:prSet presAssocID="{569211DC-8271-4E21-8A3E-9BD8206E652A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4222CD-9341-40A8-A56F-4BDF88621B06}" type="pres">
      <dgm:prSet presAssocID="{0C5A4185-29B0-4B6C-94C6-C3799F88E736}" presName="sibTrans" presStyleCnt="0"/>
      <dgm:spPr/>
      <dgm:t>
        <a:bodyPr/>
        <a:lstStyle/>
        <a:p>
          <a:endParaRPr lang="en-US"/>
        </a:p>
      </dgm:t>
    </dgm:pt>
    <dgm:pt modelId="{3D40E666-B6B8-4675-B08F-EE094F4A5861}" type="pres">
      <dgm:prSet presAssocID="{E6BDF5B8-1A67-492C-B8CC-41E14FA42B0A}" presName="composite" presStyleCnt="0"/>
      <dgm:spPr/>
      <dgm:t>
        <a:bodyPr/>
        <a:lstStyle/>
        <a:p>
          <a:endParaRPr lang="en-US"/>
        </a:p>
      </dgm:t>
    </dgm:pt>
    <dgm:pt modelId="{2707DAE4-5BD7-4C92-9EB3-CE2CA0165CF3}" type="pres">
      <dgm:prSet presAssocID="{E6BDF5B8-1A67-492C-B8CC-41E14FA42B0A}" presName="ParentText" presStyleLbl="node1" presStyleIdx="2" presStyleCnt="6" custLinFactNeighborX="1450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00EDF2-6E2E-4184-A3AA-D0E263E87E2B}" type="pres">
      <dgm:prSet presAssocID="{E6BDF5B8-1A67-492C-B8CC-41E14FA42B0A}" presName="Image" presStyleLbl="bgImgPlace1" presStyleIdx="2" presStyleCnt="6" custLinFactNeighborX="14508" custLinFactNeighborY="-732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8C6D742-4B1C-46C0-B634-C82D098712AC}" type="pres">
      <dgm:prSet presAssocID="{E6BDF5B8-1A67-492C-B8CC-41E14FA42B0A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6FDC0E-1B22-4628-BF61-C402DD53EEB4}" type="pres">
      <dgm:prSet presAssocID="{C7FC261D-9EB3-4FF9-8EBE-B76A403D1D93}" presName="sibTrans" presStyleCnt="0"/>
      <dgm:spPr/>
      <dgm:t>
        <a:bodyPr/>
        <a:lstStyle/>
        <a:p>
          <a:endParaRPr lang="en-US"/>
        </a:p>
      </dgm:t>
    </dgm:pt>
    <dgm:pt modelId="{5C900E3C-96BB-4513-B6A7-056DC72FCD25}" type="pres">
      <dgm:prSet presAssocID="{38D9A469-E4F8-4991-A669-99E8D97B43F9}" presName="composite" presStyleCnt="0"/>
      <dgm:spPr/>
      <dgm:t>
        <a:bodyPr/>
        <a:lstStyle/>
        <a:p>
          <a:endParaRPr lang="en-US"/>
        </a:p>
      </dgm:t>
    </dgm:pt>
    <dgm:pt modelId="{441B590B-AFAF-4F32-AB8A-DB78C17B0EDB}" type="pres">
      <dgm:prSet presAssocID="{38D9A469-E4F8-4991-A669-99E8D97B43F9}" presName="ParentText" presStyleLbl="node1" presStyleIdx="3" presStyleCnt="6" custLinFactNeighborX="1450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4AE7FB-B55C-4B14-8EEB-DA058C7B696D}" type="pres">
      <dgm:prSet presAssocID="{38D9A469-E4F8-4991-A669-99E8D97B43F9}" presName="Image" presStyleLbl="bgImgPlace1" presStyleIdx="3" presStyleCnt="6" custLinFactNeighborX="14508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5579F38-2F80-4FF5-ABAE-337A9106A1A0}" type="pres">
      <dgm:prSet presAssocID="{38D9A469-E4F8-4991-A669-99E8D97B43F9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511AF0-D9AA-4338-9358-B1E80DD726C1}" type="pres">
      <dgm:prSet presAssocID="{334AFD18-CF3D-4EB6-85F2-5864807DFA63}" presName="sibTrans" presStyleCnt="0"/>
      <dgm:spPr/>
      <dgm:t>
        <a:bodyPr/>
        <a:lstStyle/>
        <a:p>
          <a:endParaRPr lang="en-US"/>
        </a:p>
      </dgm:t>
    </dgm:pt>
    <dgm:pt modelId="{C3950F2A-4B1E-4091-8878-016EE8BFB30A}" type="pres">
      <dgm:prSet presAssocID="{7B63C000-A876-405B-9B8B-32E1E26A40EC}" presName="composite" presStyleCnt="0"/>
      <dgm:spPr/>
      <dgm:t>
        <a:bodyPr/>
        <a:lstStyle/>
        <a:p>
          <a:endParaRPr lang="en-US"/>
        </a:p>
      </dgm:t>
    </dgm:pt>
    <dgm:pt modelId="{52CF1029-6385-42CF-A5C7-DF0DE428AAD1}" type="pres">
      <dgm:prSet presAssocID="{7B63C000-A876-405B-9B8B-32E1E26A40EC}" presName="ParentText" presStyleLbl="node1" presStyleIdx="4" presStyleCnt="6" custScaleY="122943" custLinFactNeighborX="1450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14D2BE-475C-4ECF-8BDA-858F7F8F927C}" type="pres">
      <dgm:prSet presAssocID="{7B63C000-A876-405B-9B8B-32E1E26A40EC}" presName="Image" presStyleLbl="bgImgPlace1" presStyleIdx="4" presStyleCnt="6" custLinFactNeighborX="14508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25E143E-389C-4824-B7D1-385B976EABA0}" type="pres">
      <dgm:prSet presAssocID="{7B63C000-A876-405B-9B8B-32E1E26A40EC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FDE19A-AE81-4504-B261-68ADEDD0A61F}" type="pres">
      <dgm:prSet presAssocID="{1F047B2B-0C53-4B6F-8D4F-60D024E4A03F}" presName="sibTrans" presStyleCnt="0"/>
      <dgm:spPr/>
      <dgm:t>
        <a:bodyPr/>
        <a:lstStyle/>
        <a:p>
          <a:endParaRPr lang="en-US"/>
        </a:p>
      </dgm:t>
    </dgm:pt>
    <dgm:pt modelId="{A103F65E-CCE3-49C1-B6EB-34FBA6D466F4}" type="pres">
      <dgm:prSet presAssocID="{D4D7DF39-9488-4872-8909-7CE7D525D90A}" presName="composite" presStyleCnt="0"/>
      <dgm:spPr/>
      <dgm:t>
        <a:bodyPr/>
        <a:lstStyle/>
        <a:p>
          <a:endParaRPr lang="en-US"/>
        </a:p>
      </dgm:t>
    </dgm:pt>
    <dgm:pt modelId="{41397C27-CA15-4E74-9CE1-FC5DAE651399}" type="pres">
      <dgm:prSet presAssocID="{D4D7DF39-9488-4872-8909-7CE7D525D90A}" presName="ParentText" presStyleLbl="node1" presStyleIdx="5" presStyleCnt="6" custLinFactNeighborX="1450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B32B15-7D94-4D2E-BCB7-C3B553BC5573}" type="pres">
      <dgm:prSet presAssocID="{D4D7DF39-9488-4872-8909-7CE7D525D90A}" presName="Image" presStyleLbl="bgImgPlace1" presStyleIdx="5" presStyleCnt="6" custLinFactNeighborX="14508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F6CCF9B-96D5-4DBE-AB90-9F3DAB3BAEA3}" type="pres">
      <dgm:prSet presAssocID="{D4D7DF39-9488-4872-8909-7CE7D525D90A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61F266-949E-4C01-81F5-303FEBE476E7}" type="presOf" srcId="{569211DC-8271-4E21-8A3E-9BD8206E652A}" destId="{C79707BF-56B6-4FA6-AEEA-F619719EE0ED}" srcOrd="0" destOrd="0" presId="urn:microsoft.com/office/officeart/2008/layout/TitledPictureBlocks"/>
    <dgm:cxn modelId="{506A078D-484F-4F24-BED4-46A09F2D424E}" srcId="{56D74F3D-C4AC-4011-B616-E4EE87064516}" destId="{7B63C000-A876-405B-9B8B-32E1E26A40EC}" srcOrd="4" destOrd="0" parTransId="{9E7C8557-C4B1-40D7-8F37-A5E2D2897B13}" sibTransId="{1F047B2B-0C53-4B6F-8D4F-60D024E4A03F}"/>
    <dgm:cxn modelId="{00F10D8F-A2FB-454C-AF99-2B550CB2B5C6}" srcId="{56D74F3D-C4AC-4011-B616-E4EE87064516}" destId="{E6BDF5B8-1A67-492C-B8CC-41E14FA42B0A}" srcOrd="2" destOrd="0" parTransId="{B494C58D-D841-4B88-BAF8-00DADC50B001}" sibTransId="{C7FC261D-9EB3-4FF9-8EBE-B76A403D1D93}"/>
    <dgm:cxn modelId="{D328FA2E-48F9-4097-8B1D-810139D7E3D0}" srcId="{56D74F3D-C4AC-4011-B616-E4EE87064516}" destId="{569211DC-8271-4E21-8A3E-9BD8206E652A}" srcOrd="1" destOrd="0" parTransId="{F67D721E-DA01-453F-B5E9-739A51C0A535}" sibTransId="{0C5A4185-29B0-4B6C-94C6-C3799F88E736}"/>
    <dgm:cxn modelId="{3166669A-0D8C-4DD1-8614-D864C5FE7E80}" type="presOf" srcId="{38D9A469-E4F8-4991-A669-99E8D97B43F9}" destId="{441B590B-AFAF-4F32-AB8A-DB78C17B0EDB}" srcOrd="0" destOrd="0" presId="urn:microsoft.com/office/officeart/2008/layout/TitledPictureBlocks"/>
    <dgm:cxn modelId="{9EF0BCEB-DE10-4FDE-8F08-BB0DE311D739}" type="presOf" srcId="{7B63C000-A876-405B-9B8B-32E1E26A40EC}" destId="{52CF1029-6385-42CF-A5C7-DF0DE428AAD1}" srcOrd="0" destOrd="0" presId="urn:microsoft.com/office/officeart/2008/layout/TitledPictureBlocks"/>
    <dgm:cxn modelId="{4A20C018-864B-4F10-801A-D60D26E499AE}" srcId="{56D74F3D-C4AC-4011-B616-E4EE87064516}" destId="{2C78DA45-48BD-4CB6-AE26-9A868642B84A}" srcOrd="0" destOrd="0" parTransId="{1F2D2687-05C5-4CC8-AE15-0CA259250E9E}" sibTransId="{2CEB791A-2466-4F3B-97F5-E9315553319E}"/>
    <dgm:cxn modelId="{1D5FAC6F-483C-476B-810B-C8D76B35C930}" type="presOf" srcId="{D4D7DF39-9488-4872-8909-7CE7D525D90A}" destId="{41397C27-CA15-4E74-9CE1-FC5DAE651399}" srcOrd="0" destOrd="0" presId="urn:microsoft.com/office/officeart/2008/layout/TitledPictureBlocks"/>
    <dgm:cxn modelId="{365EE22B-9DFA-4EF5-B614-31CE5905FCBF}" type="presOf" srcId="{E6BDF5B8-1A67-492C-B8CC-41E14FA42B0A}" destId="{2707DAE4-5BD7-4C92-9EB3-CE2CA0165CF3}" srcOrd="0" destOrd="0" presId="urn:microsoft.com/office/officeart/2008/layout/TitledPictureBlocks"/>
    <dgm:cxn modelId="{B2AFDEAF-D4E3-408A-B2AB-26E1CB2BF525}" srcId="{56D74F3D-C4AC-4011-B616-E4EE87064516}" destId="{38D9A469-E4F8-4991-A669-99E8D97B43F9}" srcOrd="3" destOrd="0" parTransId="{E3C31AC3-A2F8-4356-96C2-3606FA484073}" sibTransId="{334AFD18-CF3D-4EB6-85F2-5864807DFA63}"/>
    <dgm:cxn modelId="{5E17B6C3-47ED-4A21-829F-D20AA8B5DAB6}" type="presOf" srcId="{2C78DA45-48BD-4CB6-AE26-9A868642B84A}" destId="{6BE5C6AA-27C1-42BF-BA12-E01947EE2401}" srcOrd="0" destOrd="0" presId="urn:microsoft.com/office/officeart/2008/layout/TitledPictureBlocks"/>
    <dgm:cxn modelId="{1D6885E9-DFF9-44AB-A787-3EED857A15C1}" type="presOf" srcId="{56D74F3D-C4AC-4011-B616-E4EE87064516}" destId="{8F8CA0C9-995F-4BF9-B1B9-09FCFD3306C2}" srcOrd="0" destOrd="0" presId="urn:microsoft.com/office/officeart/2008/layout/TitledPictureBlocks"/>
    <dgm:cxn modelId="{BA8EF7F4-E62B-4E31-8526-34280C49EAFE}" srcId="{56D74F3D-C4AC-4011-B616-E4EE87064516}" destId="{D4D7DF39-9488-4872-8909-7CE7D525D90A}" srcOrd="5" destOrd="0" parTransId="{90F193A5-11CA-4CE6-B62F-D1B08D308824}" sibTransId="{070B5FB3-C858-4B30-BA6A-0E3BA387E8E5}"/>
    <dgm:cxn modelId="{69C7AD8E-9F0D-46F7-8861-2F6C1BBD6C7B}" type="presParOf" srcId="{8F8CA0C9-995F-4BF9-B1B9-09FCFD3306C2}" destId="{3957DDF3-6349-4DCD-A898-DCC307C47A41}" srcOrd="0" destOrd="0" presId="urn:microsoft.com/office/officeart/2008/layout/TitledPictureBlocks"/>
    <dgm:cxn modelId="{4062B2E8-9363-4C3A-84CC-040404215CBD}" type="presParOf" srcId="{3957DDF3-6349-4DCD-A898-DCC307C47A41}" destId="{6BE5C6AA-27C1-42BF-BA12-E01947EE2401}" srcOrd="0" destOrd="0" presId="urn:microsoft.com/office/officeart/2008/layout/TitledPictureBlocks"/>
    <dgm:cxn modelId="{74422A55-BA48-4C09-A6AD-57D73BC03DA7}" type="presParOf" srcId="{3957DDF3-6349-4DCD-A898-DCC307C47A41}" destId="{A3732F42-0B8A-43C4-9DD8-73BA1411AB4B}" srcOrd="1" destOrd="0" presId="urn:microsoft.com/office/officeart/2008/layout/TitledPictureBlocks"/>
    <dgm:cxn modelId="{CD1CCAF6-39B7-44A3-9471-42C077638DD4}" type="presParOf" srcId="{3957DDF3-6349-4DCD-A898-DCC307C47A41}" destId="{F2DD8242-BBA0-4A44-A1FB-0790E404454E}" srcOrd="2" destOrd="0" presId="urn:microsoft.com/office/officeart/2008/layout/TitledPictureBlocks"/>
    <dgm:cxn modelId="{8EBE8A56-6BFF-41F7-AE90-6435858C1074}" type="presParOf" srcId="{8F8CA0C9-995F-4BF9-B1B9-09FCFD3306C2}" destId="{4F322B46-A1C8-4D4E-BD9A-547A9C4F93E0}" srcOrd="1" destOrd="0" presId="urn:microsoft.com/office/officeart/2008/layout/TitledPictureBlocks"/>
    <dgm:cxn modelId="{FB2E7F41-F176-45CB-830B-7D162DBE4CC2}" type="presParOf" srcId="{8F8CA0C9-995F-4BF9-B1B9-09FCFD3306C2}" destId="{A54ED55A-0DE6-4B77-8F22-7B4EF45E3BC2}" srcOrd="2" destOrd="0" presId="urn:microsoft.com/office/officeart/2008/layout/TitledPictureBlocks"/>
    <dgm:cxn modelId="{F9B6435D-F1C0-4A8A-A5C8-F24A0E60814B}" type="presParOf" srcId="{A54ED55A-0DE6-4B77-8F22-7B4EF45E3BC2}" destId="{C79707BF-56B6-4FA6-AEEA-F619719EE0ED}" srcOrd="0" destOrd="0" presId="urn:microsoft.com/office/officeart/2008/layout/TitledPictureBlocks"/>
    <dgm:cxn modelId="{558DC74E-8B53-42D5-BADE-91794EFB7AA9}" type="presParOf" srcId="{A54ED55A-0DE6-4B77-8F22-7B4EF45E3BC2}" destId="{3AE8497D-338F-4216-BEA5-A99CC454A690}" srcOrd="1" destOrd="0" presId="urn:microsoft.com/office/officeart/2008/layout/TitledPictureBlocks"/>
    <dgm:cxn modelId="{D037B057-39A5-4507-81A3-DA2C995D520E}" type="presParOf" srcId="{A54ED55A-0DE6-4B77-8F22-7B4EF45E3BC2}" destId="{1DC49220-0216-41A8-9E53-B5B8F1EBAE8B}" srcOrd="2" destOrd="0" presId="urn:microsoft.com/office/officeart/2008/layout/TitledPictureBlocks"/>
    <dgm:cxn modelId="{327EBD08-89A1-4B78-8BA3-F6B50CF62505}" type="presParOf" srcId="{8F8CA0C9-995F-4BF9-B1B9-09FCFD3306C2}" destId="{F24222CD-9341-40A8-A56F-4BDF88621B06}" srcOrd="3" destOrd="0" presId="urn:microsoft.com/office/officeart/2008/layout/TitledPictureBlocks"/>
    <dgm:cxn modelId="{0BF03E6A-FA9D-4636-AB09-3D42A7D601D4}" type="presParOf" srcId="{8F8CA0C9-995F-4BF9-B1B9-09FCFD3306C2}" destId="{3D40E666-B6B8-4675-B08F-EE094F4A5861}" srcOrd="4" destOrd="0" presId="urn:microsoft.com/office/officeart/2008/layout/TitledPictureBlocks"/>
    <dgm:cxn modelId="{782AC073-61C4-4060-A775-DC4108CA53C3}" type="presParOf" srcId="{3D40E666-B6B8-4675-B08F-EE094F4A5861}" destId="{2707DAE4-5BD7-4C92-9EB3-CE2CA0165CF3}" srcOrd="0" destOrd="0" presId="urn:microsoft.com/office/officeart/2008/layout/TitledPictureBlocks"/>
    <dgm:cxn modelId="{1639C24C-F305-4462-B705-CE844EFF8C54}" type="presParOf" srcId="{3D40E666-B6B8-4675-B08F-EE094F4A5861}" destId="{9B00EDF2-6E2E-4184-A3AA-D0E263E87E2B}" srcOrd="1" destOrd="0" presId="urn:microsoft.com/office/officeart/2008/layout/TitledPictureBlocks"/>
    <dgm:cxn modelId="{AE2C7604-4C8B-42A0-AAF3-05ECA1B4F5D6}" type="presParOf" srcId="{3D40E666-B6B8-4675-B08F-EE094F4A5861}" destId="{08C6D742-4B1C-46C0-B634-C82D098712AC}" srcOrd="2" destOrd="0" presId="urn:microsoft.com/office/officeart/2008/layout/TitledPictureBlocks"/>
    <dgm:cxn modelId="{D5F6E1D0-1CDE-41DF-B001-678BE8804138}" type="presParOf" srcId="{8F8CA0C9-995F-4BF9-B1B9-09FCFD3306C2}" destId="{106FDC0E-1B22-4628-BF61-C402DD53EEB4}" srcOrd="5" destOrd="0" presId="urn:microsoft.com/office/officeart/2008/layout/TitledPictureBlocks"/>
    <dgm:cxn modelId="{90F71A4B-B84C-484E-9C0E-AE2937B7C114}" type="presParOf" srcId="{8F8CA0C9-995F-4BF9-B1B9-09FCFD3306C2}" destId="{5C900E3C-96BB-4513-B6A7-056DC72FCD25}" srcOrd="6" destOrd="0" presId="urn:microsoft.com/office/officeart/2008/layout/TitledPictureBlocks"/>
    <dgm:cxn modelId="{9C494B63-4978-4302-8A4C-0D903C86F257}" type="presParOf" srcId="{5C900E3C-96BB-4513-B6A7-056DC72FCD25}" destId="{441B590B-AFAF-4F32-AB8A-DB78C17B0EDB}" srcOrd="0" destOrd="0" presId="urn:microsoft.com/office/officeart/2008/layout/TitledPictureBlocks"/>
    <dgm:cxn modelId="{DB1C904B-2736-4E8B-A55E-1F388490D6B4}" type="presParOf" srcId="{5C900E3C-96BB-4513-B6A7-056DC72FCD25}" destId="{224AE7FB-B55C-4B14-8EEB-DA058C7B696D}" srcOrd="1" destOrd="0" presId="urn:microsoft.com/office/officeart/2008/layout/TitledPictureBlocks"/>
    <dgm:cxn modelId="{FBD0764F-4260-41A2-A907-D16DE6CA63CE}" type="presParOf" srcId="{5C900E3C-96BB-4513-B6A7-056DC72FCD25}" destId="{15579F38-2F80-4FF5-ABAE-337A9106A1A0}" srcOrd="2" destOrd="0" presId="urn:microsoft.com/office/officeart/2008/layout/TitledPictureBlocks"/>
    <dgm:cxn modelId="{459C0773-7EFE-4BC3-B0F6-0763E7B784F1}" type="presParOf" srcId="{8F8CA0C9-995F-4BF9-B1B9-09FCFD3306C2}" destId="{F4511AF0-D9AA-4338-9358-B1E80DD726C1}" srcOrd="7" destOrd="0" presId="urn:microsoft.com/office/officeart/2008/layout/TitledPictureBlocks"/>
    <dgm:cxn modelId="{9E14BE3B-7DBF-40C9-B5B2-7275EDD549AA}" type="presParOf" srcId="{8F8CA0C9-995F-4BF9-B1B9-09FCFD3306C2}" destId="{C3950F2A-4B1E-4091-8878-016EE8BFB30A}" srcOrd="8" destOrd="0" presId="urn:microsoft.com/office/officeart/2008/layout/TitledPictureBlocks"/>
    <dgm:cxn modelId="{34644D19-CF33-47C5-9869-C20115B04A57}" type="presParOf" srcId="{C3950F2A-4B1E-4091-8878-016EE8BFB30A}" destId="{52CF1029-6385-42CF-A5C7-DF0DE428AAD1}" srcOrd="0" destOrd="0" presId="urn:microsoft.com/office/officeart/2008/layout/TitledPictureBlocks"/>
    <dgm:cxn modelId="{61B81CC0-DB9C-4415-B563-504094413B0F}" type="presParOf" srcId="{C3950F2A-4B1E-4091-8878-016EE8BFB30A}" destId="{7C14D2BE-475C-4ECF-8BDA-858F7F8F927C}" srcOrd="1" destOrd="0" presId="urn:microsoft.com/office/officeart/2008/layout/TitledPictureBlocks"/>
    <dgm:cxn modelId="{CD3AEA4F-8F2C-4058-A6F4-199EA0786E01}" type="presParOf" srcId="{C3950F2A-4B1E-4091-8878-016EE8BFB30A}" destId="{C25E143E-389C-4824-B7D1-385B976EABA0}" srcOrd="2" destOrd="0" presId="urn:microsoft.com/office/officeart/2008/layout/TitledPictureBlocks"/>
    <dgm:cxn modelId="{3A1EF39F-69B9-45F0-A79E-9EE5533E6911}" type="presParOf" srcId="{8F8CA0C9-995F-4BF9-B1B9-09FCFD3306C2}" destId="{32FDE19A-AE81-4504-B261-68ADEDD0A61F}" srcOrd="9" destOrd="0" presId="urn:microsoft.com/office/officeart/2008/layout/TitledPictureBlocks"/>
    <dgm:cxn modelId="{47A0A3A2-4202-4E9E-BE36-70DA78FD23DA}" type="presParOf" srcId="{8F8CA0C9-995F-4BF9-B1B9-09FCFD3306C2}" destId="{A103F65E-CCE3-49C1-B6EB-34FBA6D466F4}" srcOrd="10" destOrd="0" presId="urn:microsoft.com/office/officeart/2008/layout/TitledPictureBlocks"/>
    <dgm:cxn modelId="{4062FCA2-F5CC-4532-B3A3-75982554B63B}" type="presParOf" srcId="{A103F65E-CCE3-49C1-B6EB-34FBA6D466F4}" destId="{41397C27-CA15-4E74-9CE1-FC5DAE651399}" srcOrd="0" destOrd="0" presId="urn:microsoft.com/office/officeart/2008/layout/TitledPictureBlocks"/>
    <dgm:cxn modelId="{EF160429-2335-48B5-BB31-3FA8C099472E}" type="presParOf" srcId="{A103F65E-CCE3-49C1-B6EB-34FBA6D466F4}" destId="{7AB32B15-7D94-4D2E-BCB7-C3B553BC5573}" srcOrd="1" destOrd="0" presId="urn:microsoft.com/office/officeart/2008/layout/TitledPictureBlocks"/>
    <dgm:cxn modelId="{5DF3E8C0-9D9E-41C1-9AFB-A2FEF7FFEBC4}" type="presParOf" srcId="{A103F65E-CCE3-49C1-B6EB-34FBA6D466F4}" destId="{EF6CCF9B-96D5-4DBE-AB90-9F3DAB3BAEA3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6D74F3D-C4AC-4011-B616-E4EE87064516}" type="doc">
      <dgm:prSet loTypeId="urn:microsoft.com/office/officeart/2008/layout/BendingPictureCaption" loCatId="picture" qsTypeId="urn:microsoft.com/office/officeart/2005/8/quickstyle/3d1" qsCatId="3D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2C78DA45-48BD-4CB6-AE26-9A868642B84A}">
      <dgm:prSet phldrT="[Text]" custT="1"/>
      <dgm:spPr/>
      <dgm:t>
        <a:bodyPr/>
        <a:lstStyle/>
        <a:p>
          <a:r>
            <a:rPr lang="en-US" sz="1800" b="1" smtClean="0"/>
            <a:t>1</a:t>
          </a:r>
          <a:r>
            <a:rPr lang="en-US" sz="1800" b="1" baseline="30000" smtClean="0"/>
            <a:t>st</a:t>
          </a:r>
          <a:r>
            <a:rPr lang="en-US" sz="1800" b="1" smtClean="0"/>
            <a:t> Sprint</a:t>
          </a:r>
          <a:endParaRPr lang="en-US" sz="1800" b="1" dirty="0"/>
        </a:p>
      </dgm:t>
    </dgm:pt>
    <dgm:pt modelId="{1F2D2687-05C5-4CC8-AE15-0CA259250E9E}" type="parTrans" cxnId="{4A20C018-864B-4F10-801A-D60D26E499AE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2CEB791A-2466-4F3B-97F5-E9315553319E}" type="sibTrans" cxnId="{4A20C018-864B-4F10-801A-D60D26E499AE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569211DC-8271-4E21-8A3E-9BD8206E652A}">
      <dgm:prSet custT="1"/>
      <dgm:spPr/>
      <dgm:t>
        <a:bodyPr lIns="0" rIns="0"/>
        <a:lstStyle/>
        <a:p>
          <a:r>
            <a:rPr lang="en-US" sz="1800" b="1" smtClean="0"/>
            <a:t>Motivated Team </a:t>
          </a:r>
          <a:endParaRPr lang="en-US" sz="1800" b="1" dirty="0" smtClean="0"/>
        </a:p>
      </dgm:t>
    </dgm:pt>
    <dgm:pt modelId="{F67D721E-DA01-453F-B5E9-739A51C0A535}" type="parTrans" cxnId="{D328FA2E-48F9-4097-8B1D-810139D7E3D0}">
      <dgm:prSet/>
      <dgm:spPr/>
      <dgm:t>
        <a:bodyPr/>
        <a:lstStyle/>
        <a:p>
          <a:endParaRPr lang="en-US" sz="1800"/>
        </a:p>
      </dgm:t>
    </dgm:pt>
    <dgm:pt modelId="{0C5A4185-29B0-4B6C-94C6-C3799F88E736}" type="sibTrans" cxnId="{D328FA2E-48F9-4097-8B1D-810139D7E3D0}">
      <dgm:prSet/>
      <dgm:spPr/>
      <dgm:t>
        <a:bodyPr/>
        <a:lstStyle/>
        <a:p>
          <a:endParaRPr lang="en-US" sz="1800"/>
        </a:p>
      </dgm:t>
    </dgm:pt>
    <dgm:pt modelId="{E6BDF5B8-1A67-492C-B8CC-41E14FA42B0A}">
      <dgm:prSet custT="1"/>
      <dgm:spPr/>
      <dgm:t>
        <a:bodyPr lIns="0" rIns="0"/>
        <a:lstStyle/>
        <a:p>
          <a:r>
            <a:rPr lang="en-US" sz="1800" b="1" smtClean="0"/>
            <a:t>Refined Backlog</a:t>
          </a:r>
          <a:endParaRPr lang="en-US" sz="1800" b="1" dirty="0" smtClean="0"/>
        </a:p>
      </dgm:t>
    </dgm:pt>
    <dgm:pt modelId="{B494C58D-D841-4B88-BAF8-00DADC50B001}" type="parTrans" cxnId="{00F10D8F-A2FB-454C-AF99-2B550CB2B5C6}">
      <dgm:prSet/>
      <dgm:spPr/>
      <dgm:t>
        <a:bodyPr/>
        <a:lstStyle/>
        <a:p>
          <a:endParaRPr lang="en-US" sz="1800"/>
        </a:p>
      </dgm:t>
    </dgm:pt>
    <dgm:pt modelId="{C7FC261D-9EB3-4FF9-8EBE-B76A403D1D93}" type="sibTrans" cxnId="{00F10D8F-A2FB-454C-AF99-2B550CB2B5C6}">
      <dgm:prSet/>
      <dgm:spPr/>
      <dgm:t>
        <a:bodyPr/>
        <a:lstStyle/>
        <a:p>
          <a:endParaRPr lang="en-US" sz="1800"/>
        </a:p>
      </dgm:t>
    </dgm:pt>
    <dgm:pt modelId="{D4D7DF39-9488-4872-8909-7CE7D525D90A}">
      <dgm:prSet custT="1"/>
      <dgm:spPr/>
      <dgm:t>
        <a:bodyPr/>
        <a:lstStyle/>
        <a:p>
          <a:r>
            <a:rPr lang="en-US" sz="1800" b="1" smtClean="0"/>
            <a:t>Happy Customer</a:t>
          </a:r>
          <a:endParaRPr lang="en-US" sz="1800" b="1" dirty="0" smtClean="0"/>
        </a:p>
      </dgm:t>
    </dgm:pt>
    <dgm:pt modelId="{90F193A5-11CA-4CE6-B62F-D1B08D308824}" type="parTrans" cxnId="{BA8EF7F4-E62B-4E31-8526-34280C49EAFE}">
      <dgm:prSet/>
      <dgm:spPr/>
      <dgm:t>
        <a:bodyPr/>
        <a:lstStyle/>
        <a:p>
          <a:endParaRPr lang="en-US" sz="1800"/>
        </a:p>
      </dgm:t>
    </dgm:pt>
    <dgm:pt modelId="{070B5FB3-C858-4B30-BA6A-0E3BA387E8E5}" type="sibTrans" cxnId="{BA8EF7F4-E62B-4E31-8526-34280C49EAFE}">
      <dgm:prSet/>
      <dgm:spPr/>
      <dgm:t>
        <a:bodyPr/>
        <a:lstStyle/>
        <a:p>
          <a:endParaRPr lang="en-US" sz="1800"/>
        </a:p>
      </dgm:t>
    </dgm:pt>
    <dgm:pt modelId="{38D9A469-E4F8-4991-A669-99E8D97B43F9}">
      <dgm:prSet custT="1"/>
      <dgm:spPr/>
      <dgm:t>
        <a:bodyPr/>
        <a:lstStyle/>
        <a:p>
          <a:r>
            <a:rPr lang="en-US" sz="1800" b="1" smtClean="0"/>
            <a:t>2</a:t>
          </a:r>
          <a:r>
            <a:rPr lang="en-US" sz="1800" b="1" baseline="30000" smtClean="0"/>
            <a:t>nd</a:t>
          </a:r>
          <a:r>
            <a:rPr lang="en-US" sz="1800" b="1" smtClean="0"/>
            <a:t> &amp; 3</a:t>
          </a:r>
          <a:r>
            <a:rPr lang="en-US" sz="1800" b="1" baseline="30000" smtClean="0"/>
            <a:t>rd</a:t>
          </a:r>
          <a:r>
            <a:rPr lang="en-US" sz="1800" b="1" smtClean="0"/>
            <a:t> Sprint</a:t>
          </a:r>
          <a:endParaRPr lang="en-US" sz="1800" b="1" dirty="0" smtClean="0"/>
        </a:p>
      </dgm:t>
    </dgm:pt>
    <dgm:pt modelId="{334AFD18-CF3D-4EB6-85F2-5864807DFA63}" type="sibTrans" cxnId="{B2AFDEAF-D4E3-408A-B2AB-26E1CB2BF525}">
      <dgm:prSet/>
      <dgm:spPr/>
      <dgm:t>
        <a:bodyPr/>
        <a:lstStyle/>
        <a:p>
          <a:endParaRPr lang="en-US" sz="1800"/>
        </a:p>
      </dgm:t>
    </dgm:pt>
    <dgm:pt modelId="{E3C31AC3-A2F8-4356-96C2-3606FA484073}" type="parTrans" cxnId="{B2AFDEAF-D4E3-408A-B2AB-26E1CB2BF525}">
      <dgm:prSet/>
      <dgm:spPr/>
      <dgm:t>
        <a:bodyPr/>
        <a:lstStyle/>
        <a:p>
          <a:endParaRPr lang="en-US" sz="1800"/>
        </a:p>
      </dgm:t>
    </dgm:pt>
    <dgm:pt modelId="{7B63C000-A876-405B-9B8B-32E1E26A40EC}">
      <dgm:prSet custT="1"/>
      <dgm:spPr/>
      <dgm:t>
        <a:bodyPr/>
        <a:lstStyle/>
        <a:p>
          <a:r>
            <a:rPr lang="en-US" sz="1800" b="1" smtClean="0"/>
            <a:t>Remaining Tasks</a:t>
          </a:r>
          <a:endParaRPr lang="en-US" sz="1800" b="1" dirty="0" smtClean="0"/>
        </a:p>
      </dgm:t>
    </dgm:pt>
    <dgm:pt modelId="{9E7C8557-C4B1-40D7-8F37-A5E2D2897B13}" type="parTrans" cxnId="{506A078D-484F-4F24-BED4-46A09F2D424E}">
      <dgm:prSet/>
      <dgm:spPr/>
      <dgm:t>
        <a:bodyPr/>
        <a:lstStyle/>
        <a:p>
          <a:endParaRPr lang="en-US" sz="1800"/>
        </a:p>
      </dgm:t>
    </dgm:pt>
    <dgm:pt modelId="{1F047B2B-0C53-4B6F-8D4F-60D024E4A03F}" type="sibTrans" cxnId="{506A078D-484F-4F24-BED4-46A09F2D424E}">
      <dgm:prSet/>
      <dgm:spPr/>
      <dgm:t>
        <a:bodyPr/>
        <a:lstStyle/>
        <a:p>
          <a:endParaRPr lang="en-US" sz="1800"/>
        </a:p>
      </dgm:t>
    </dgm:pt>
    <dgm:pt modelId="{056C8EAF-83C9-436B-843C-66B3A4A5451F}" type="pres">
      <dgm:prSet presAssocID="{56D74F3D-C4AC-4011-B616-E4EE87064516}" presName="diagram" presStyleCnt="0">
        <dgm:presLayoutVars>
          <dgm:dir/>
        </dgm:presLayoutVars>
      </dgm:prSet>
      <dgm:spPr/>
      <dgm:t>
        <a:bodyPr/>
        <a:lstStyle/>
        <a:p>
          <a:endParaRPr lang="en-US"/>
        </a:p>
      </dgm:t>
    </dgm:pt>
    <dgm:pt modelId="{DF0D70AE-03D7-4BB4-8C22-D841B19E1AE5}" type="pres">
      <dgm:prSet presAssocID="{2C78DA45-48BD-4CB6-AE26-9A868642B84A}" presName="composite" presStyleCnt="0"/>
      <dgm:spPr/>
      <dgm:t>
        <a:bodyPr/>
        <a:lstStyle/>
        <a:p>
          <a:endParaRPr lang="en-US"/>
        </a:p>
      </dgm:t>
    </dgm:pt>
    <dgm:pt modelId="{C1EA8BB8-34F1-472A-8603-7A84BA0A84D9}" type="pres">
      <dgm:prSet presAssocID="{2C78DA45-48BD-4CB6-AE26-9A868642B84A}" presName="Image" presStyleLbl="bgShp" presStyleIdx="0" presStyleCnt="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3A06414C-999E-48F2-93DB-6288D5DD164E}" type="pres">
      <dgm:prSet presAssocID="{2C78DA45-48BD-4CB6-AE26-9A868642B84A}" presName="Parent" presStyleLbl="node0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D12907-C59D-4581-91E2-77B2DD82D905}" type="pres">
      <dgm:prSet presAssocID="{2CEB791A-2466-4F3B-97F5-E9315553319E}" presName="sibTrans" presStyleCnt="0"/>
      <dgm:spPr/>
      <dgm:t>
        <a:bodyPr/>
        <a:lstStyle/>
        <a:p>
          <a:endParaRPr lang="en-US"/>
        </a:p>
      </dgm:t>
    </dgm:pt>
    <dgm:pt modelId="{6726A267-C041-401D-B724-8AAE33630BE9}" type="pres">
      <dgm:prSet presAssocID="{569211DC-8271-4E21-8A3E-9BD8206E652A}" presName="composite" presStyleCnt="0"/>
      <dgm:spPr/>
      <dgm:t>
        <a:bodyPr/>
        <a:lstStyle/>
        <a:p>
          <a:endParaRPr lang="en-US"/>
        </a:p>
      </dgm:t>
    </dgm:pt>
    <dgm:pt modelId="{465666E6-9168-48BF-A2DE-A4596ED3A21A}" type="pres">
      <dgm:prSet presAssocID="{569211DC-8271-4E21-8A3E-9BD8206E652A}" presName="Image" presStyleLbl="bgShp" presStyleIdx="1" presStyleCnt="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AA79B92-91D7-461D-A126-17E59BCD82F8}" type="pres">
      <dgm:prSet presAssocID="{569211DC-8271-4E21-8A3E-9BD8206E652A}" presName="Parent" presStyleLbl="node0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AE2024-F569-405C-837C-716877D23C2E}" type="pres">
      <dgm:prSet presAssocID="{0C5A4185-29B0-4B6C-94C6-C3799F88E736}" presName="sibTrans" presStyleCnt="0"/>
      <dgm:spPr/>
      <dgm:t>
        <a:bodyPr/>
        <a:lstStyle/>
        <a:p>
          <a:endParaRPr lang="en-US"/>
        </a:p>
      </dgm:t>
    </dgm:pt>
    <dgm:pt modelId="{37D024C3-DA9F-456A-A9A4-CE460EDF7990}" type="pres">
      <dgm:prSet presAssocID="{E6BDF5B8-1A67-492C-B8CC-41E14FA42B0A}" presName="composite" presStyleCnt="0"/>
      <dgm:spPr/>
      <dgm:t>
        <a:bodyPr/>
        <a:lstStyle/>
        <a:p>
          <a:endParaRPr lang="en-US"/>
        </a:p>
      </dgm:t>
    </dgm:pt>
    <dgm:pt modelId="{378F02CD-0E39-40EB-A5E9-1B3720426618}" type="pres">
      <dgm:prSet presAssocID="{E6BDF5B8-1A67-492C-B8CC-41E14FA42B0A}" presName="Image" presStyleLbl="bgShp" presStyleIdx="2" presStyleCnt="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719F1FF-DC80-41C0-A73E-8A87507CC6A4}" type="pres">
      <dgm:prSet presAssocID="{E6BDF5B8-1A67-492C-B8CC-41E14FA42B0A}" presName="Parent" presStyleLbl="node0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414CB9-50CB-495D-9ECA-CBC37DA1B960}" type="pres">
      <dgm:prSet presAssocID="{C7FC261D-9EB3-4FF9-8EBE-B76A403D1D93}" presName="sibTrans" presStyleCnt="0"/>
      <dgm:spPr/>
      <dgm:t>
        <a:bodyPr/>
        <a:lstStyle/>
        <a:p>
          <a:endParaRPr lang="en-US"/>
        </a:p>
      </dgm:t>
    </dgm:pt>
    <dgm:pt modelId="{761AE532-23D4-43B6-AA0F-FCD921B24484}" type="pres">
      <dgm:prSet presAssocID="{38D9A469-E4F8-4991-A669-99E8D97B43F9}" presName="composite" presStyleCnt="0"/>
      <dgm:spPr/>
      <dgm:t>
        <a:bodyPr/>
        <a:lstStyle/>
        <a:p>
          <a:endParaRPr lang="en-US"/>
        </a:p>
      </dgm:t>
    </dgm:pt>
    <dgm:pt modelId="{7A354640-E230-4B80-9C2D-39BD06BC5D0D}" type="pres">
      <dgm:prSet presAssocID="{38D9A469-E4F8-4991-A669-99E8D97B43F9}" presName="Image" presStyleLbl="bgShp" presStyleIdx="3" presStyleCnt="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3CE5A27-C9F2-483C-8C51-BCD899715CC3}" type="pres">
      <dgm:prSet presAssocID="{38D9A469-E4F8-4991-A669-99E8D97B43F9}" presName="Parent" presStyleLbl="node0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99EE24-1455-4ABE-9179-C752844CA250}" type="pres">
      <dgm:prSet presAssocID="{334AFD18-CF3D-4EB6-85F2-5864807DFA63}" presName="sibTrans" presStyleCnt="0"/>
      <dgm:spPr/>
      <dgm:t>
        <a:bodyPr/>
        <a:lstStyle/>
        <a:p>
          <a:endParaRPr lang="en-US"/>
        </a:p>
      </dgm:t>
    </dgm:pt>
    <dgm:pt modelId="{30F7B475-ED13-4CB7-8945-6E4E724AF4E2}" type="pres">
      <dgm:prSet presAssocID="{7B63C000-A876-405B-9B8B-32E1E26A40EC}" presName="composite" presStyleCnt="0"/>
      <dgm:spPr/>
      <dgm:t>
        <a:bodyPr/>
        <a:lstStyle/>
        <a:p>
          <a:endParaRPr lang="en-US"/>
        </a:p>
      </dgm:t>
    </dgm:pt>
    <dgm:pt modelId="{6A0241DF-E0C4-4FBC-AEA8-1DA8A870A475}" type="pres">
      <dgm:prSet presAssocID="{7B63C000-A876-405B-9B8B-32E1E26A40EC}" presName="Image" presStyleLbl="bgShp" presStyleIdx="4" presStyleCnt="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41953BC-B2B2-4E04-971D-934A220E02A4}" type="pres">
      <dgm:prSet presAssocID="{7B63C000-A876-405B-9B8B-32E1E26A40EC}" presName="Parent" presStyleLbl="node0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B6F5E-D403-4E48-A64D-48995A1C7AA9}" type="pres">
      <dgm:prSet presAssocID="{1F047B2B-0C53-4B6F-8D4F-60D024E4A03F}" presName="sibTrans" presStyleCnt="0"/>
      <dgm:spPr/>
      <dgm:t>
        <a:bodyPr/>
        <a:lstStyle/>
        <a:p>
          <a:endParaRPr lang="en-US"/>
        </a:p>
      </dgm:t>
    </dgm:pt>
    <dgm:pt modelId="{F6E8526C-E179-4ACC-A9D9-BA565241577C}" type="pres">
      <dgm:prSet presAssocID="{D4D7DF39-9488-4872-8909-7CE7D525D90A}" presName="composite" presStyleCnt="0"/>
      <dgm:spPr/>
      <dgm:t>
        <a:bodyPr/>
        <a:lstStyle/>
        <a:p>
          <a:endParaRPr lang="en-US"/>
        </a:p>
      </dgm:t>
    </dgm:pt>
    <dgm:pt modelId="{AC0E9037-8F0E-475E-AF18-A7EB99ADBD69}" type="pres">
      <dgm:prSet presAssocID="{D4D7DF39-9488-4872-8909-7CE7D525D90A}" presName="Image" presStyleLbl="bgShp" presStyleIdx="5" presStyleCnt="6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127D01A-1071-4102-93C3-D96A21F63E6A}" type="pres">
      <dgm:prSet presAssocID="{D4D7DF39-9488-4872-8909-7CE7D525D90A}" presName="Parent" presStyleLbl="node0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F3B343-8710-433C-86B9-11617CAC6ECB}" type="presOf" srcId="{E6BDF5B8-1A67-492C-B8CC-41E14FA42B0A}" destId="{D719F1FF-DC80-41C0-A73E-8A87507CC6A4}" srcOrd="0" destOrd="0" presId="urn:microsoft.com/office/officeart/2008/layout/BendingPictureCaption"/>
    <dgm:cxn modelId="{00F10D8F-A2FB-454C-AF99-2B550CB2B5C6}" srcId="{56D74F3D-C4AC-4011-B616-E4EE87064516}" destId="{E6BDF5B8-1A67-492C-B8CC-41E14FA42B0A}" srcOrd="2" destOrd="0" parTransId="{B494C58D-D841-4B88-BAF8-00DADC50B001}" sibTransId="{C7FC261D-9EB3-4FF9-8EBE-B76A403D1D93}"/>
    <dgm:cxn modelId="{11EFFB4C-89AC-46B0-8B7D-DABCE7EED4ED}" type="presOf" srcId="{38D9A469-E4F8-4991-A669-99E8D97B43F9}" destId="{D3CE5A27-C9F2-483C-8C51-BCD899715CC3}" srcOrd="0" destOrd="0" presId="urn:microsoft.com/office/officeart/2008/layout/BendingPictureCaption"/>
    <dgm:cxn modelId="{813C7789-928A-49EA-962F-DE187441F24A}" type="presOf" srcId="{56D74F3D-C4AC-4011-B616-E4EE87064516}" destId="{056C8EAF-83C9-436B-843C-66B3A4A5451F}" srcOrd="0" destOrd="0" presId="urn:microsoft.com/office/officeart/2008/layout/BendingPictureCaption"/>
    <dgm:cxn modelId="{A4D1E732-EA0B-4685-9AEC-7E1BE6026707}" type="presOf" srcId="{569211DC-8271-4E21-8A3E-9BD8206E652A}" destId="{8AA79B92-91D7-461D-A126-17E59BCD82F8}" srcOrd="0" destOrd="0" presId="urn:microsoft.com/office/officeart/2008/layout/BendingPictureCaption"/>
    <dgm:cxn modelId="{937050D8-0CF3-45BC-9477-8D32552B0AEB}" type="presOf" srcId="{2C78DA45-48BD-4CB6-AE26-9A868642B84A}" destId="{3A06414C-999E-48F2-93DB-6288D5DD164E}" srcOrd="0" destOrd="0" presId="urn:microsoft.com/office/officeart/2008/layout/BendingPictureCaption"/>
    <dgm:cxn modelId="{23CC3A1D-14F8-4AD1-AE39-0F3C2023C529}" type="presOf" srcId="{D4D7DF39-9488-4872-8909-7CE7D525D90A}" destId="{C127D01A-1071-4102-93C3-D96A21F63E6A}" srcOrd="0" destOrd="0" presId="urn:microsoft.com/office/officeart/2008/layout/BendingPictureCaption"/>
    <dgm:cxn modelId="{1CA84A6F-A7CC-4590-B1F1-61A53CB53CF7}" type="presOf" srcId="{7B63C000-A876-405B-9B8B-32E1E26A40EC}" destId="{141953BC-B2B2-4E04-971D-934A220E02A4}" srcOrd="0" destOrd="0" presId="urn:microsoft.com/office/officeart/2008/layout/BendingPictureCaption"/>
    <dgm:cxn modelId="{BA8EF7F4-E62B-4E31-8526-34280C49EAFE}" srcId="{56D74F3D-C4AC-4011-B616-E4EE87064516}" destId="{D4D7DF39-9488-4872-8909-7CE7D525D90A}" srcOrd="5" destOrd="0" parTransId="{90F193A5-11CA-4CE6-B62F-D1B08D308824}" sibTransId="{070B5FB3-C858-4B30-BA6A-0E3BA387E8E5}"/>
    <dgm:cxn modelId="{4A20C018-864B-4F10-801A-D60D26E499AE}" srcId="{56D74F3D-C4AC-4011-B616-E4EE87064516}" destId="{2C78DA45-48BD-4CB6-AE26-9A868642B84A}" srcOrd="0" destOrd="0" parTransId="{1F2D2687-05C5-4CC8-AE15-0CA259250E9E}" sibTransId="{2CEB791A-2466-4F3B-97F5-E9315553319E}"/>
    <dgm:cxn modelId="{B2AFDEAF-D4E3-408A-B2AB-26E1CB2BF525}" srcId="{56D74F3D-C4AC-4011-B616-E4EE87064516}" destId="{38D9A469-E4F8-4991-A669-99E8D97B43F9}" srcOrd="3" destOrd="0" parTransId="{E3C31AC3-A2F8-4356-96C2-3606FA484073}" sibTransId="{334AFD18-CF3D-4EB6-85F2-5864807DFA63}"/>
    <dgm:cxn modelId="{D328FA2E-48F9-4097-8B1D-810139D7E3D0}" srcId="{56D74F3D-C4AC-4011-B616-E4EE87064516}" destId="{569211DC-8271-4E21-8A3E-9BD8206E652A}" srcOrd="1" destOrd="0" parTransId="{F67D721E-DA01-453F-B5E9-739A51C0A535}" sibTransId="{0C5A4185-29B0-4B6C-94C6-C3799F88E736}"/>
    <dgm:cxn modelId="{506A078D-484F-4F24-BED4-46A09F2D424E}" srcId="{56D74F3D-C4AC-4011-B616-E4EE87064516}" destId="{7B63C000-A876-405B-9B8B-32E1E26A40EC}" srcOrd="4" destOrd="0" parTransId="{9E7C8557-C4B1-40D7-8F37-A5E2D2897B13}" sibTransId="{1F047B2B-0C53-4B6F-8D4F-60D024E4A03F}"/>
    <dgm:cxn modelId="{0873B74A-0541-4408-857F-F75376F1CFFC}" type="presParOf" srcId="{056C8EAF-83C9-436B-843C-66B3A4A5451F}" destId="{DF0D70AE-03D7-4BB4-8C22-D841B19E1AE5}" srcOrd="0" destOrd="0" presId="urn:microsoft.com/office/officeart/2008/layout/BendingPictureCaption"/>
    <dgm:cxn modelId="{AF99FF92-4071-4788-BFED-77FCA8879FE2}" type="presParOf" srcId="{DF0D70AE-03D7-4BB4-8C22-D841B19E1AE5}" destId="{C1EA8BB8-34F1-472A-8603-7A84BA0A84D9}" srcOrd="0" destOrd="0" presId="urn:microsoft.com/office/officeart/2008/layout/BendingPictureCaption"/>
    <dgm:cxn modelId="{81BBDE48-EB70-46EA-89A6-F37911CC7425}" type="presParOf" srcId="{DF0D70AE-03D7-4BB4-8C22-D841B19E1AE5}" destId="{3A06414C-999E-48F2-93DB-6288D5DD164E}" srcOrd="1" destOrd="0" presId="urn:microsoft.com/office/officeart/2008/layout/BendingPictureCaption"/>
    <dgm:cxn modelId="{2AF70B77-C842-42A2-B8CE-6259B2D81174}" type="presParOf" srcId="{056C8EAF-83C9-436B-843C-66B3A4A5451F}" destId="{03D12907-C59D-4581-91E2-77B2DD82D905}" srcOrd="1" destOrd="0" presId="urn:microsoft.com/office/officeart/2008/layout/BendingPictureCaption"/>
    <dgm:cxn modelId="{4A7215B3-BCC5-49DA-9572-291D2497EA76}" type="presParOf" srcId="{056C8EAF-83C9-436B-843C-66B3A4A5451F}" destId="{6726A267-C041-401D-B724-8AAE33630BE9}" srcOrd="2" destOrd="0" presId="urn:microsoft.com/office/officeart/2008/layout/BendingPictureCaption"/>
    <dgm:cxn modelId="{9A1888CC-5847-4336-B8D1-1CDB141B85A8}" type="presParOf" srcId="{6726A267-C041-401D-B724-8AAE33630BE9}" destId="{465666E6-9168-48BF-A2DE-A4596ED3A21A}" srcOrd="0" destOrd="0" presId="urn:microsoft.com/office/officeart/2008/layout/BendingPictureCaption"/>
    <dgm:cxn modelId="{17D78E62-7F7F-42C3-994C-DE38BDF82648}" type="presParOf" srcId="{6726A267-C041-401D-B724-8AAE33630BE9}" destId="{8AA79B92-91D7-461D-A126-17E59BCD82F8}" srcOrd="1" destOrd="0" presId="urn:microsoft.com/office/officeart/2008/layout/BendingPictureCaption"/>
    <dgm:cxn modelId="{F96D2502-F079-4B87-B6EF-6AA3604DC962}" type="presParOf" srcId="{056C8EAF-83C9-436B-843C-66B3A4A5451F}" destId="{76AE2024-F569-405C-837C-716877D23C2E}" srcOrd="3" destOrd="0" presId="urn:microsoft.com/office/officeart/2008/layout/BendingPictureCaption"/>
    <dgm:cxn modelId="{4B896C6C-75DC-4E40-AA44-19911789AD2A}" type="presParOf" srcId="{056C8EAF-83C9-436B-843C-66B3A4A5451F}" destId="{37D024C3-DA9F-456A-A9A4-CE460EDF7990}" srcOrd="4" destOrd="0" presId="urn:microsoft.com/office/officeart/2008/layout/BendingPictureCaption"/>
    <dgm:cxn modelId="{B73F909C-12F5-44FE-9549-9C5DCE58627D}" type="presParOf" srcId="{37D024C3-DA9F-456A-A9A4-CE460EDF7990}" destId="{378F02CD-0E39-40EB-A5E9-1B3720426618}" srcOrd="0" destOrd="0" presId="urn:microsoft.com/office/officeart/2008/layout/BendingPictureCaption"/>
    <dgm:cxn modelId="{2816886A-1A3B-4B58-BD34-23D5B49316F6}" type="presParOf" srcId="{37D024C3-DA9F-456A-A9A4-CE460EDF7990}" destId="{D719F1FF-DC80-41C0-A73E-8A87507CC6A4}" srcOrd="1" destOrd="0" presId="urn:microsoft.com/office/officeart/2008/layout/BendingPictureCaption"/>
    <dgm:cxn modelId="{1CD5032A-D7C7-4A18-8341-2A8F0EE64566}" type="presParOf" srcId="{056C8EAF-83C9-436B-843C-66B3A4A5451F}" destId="{02414CB9-50CB-495D-9ECA-CBC37DA1B960}" srcOrd="5" destOrd="0" presId="urn:microsoft.com/office/officeart/2008/layout/BendingPictureCaption"/>
    <dgm:cxn modelId="{6E092290-3915-4EC4-AD71-C91505D3C5D6}" type="presParOf" srcId="{056C8EAF-83C9-436B-843C-66B3A4A5451F}" destId="{761AE532-23D4-43B6-AA0F-FCD921B24484}" srcOrd="6" destOrd="0" presId="urn:microsoft.com/office/officeart/2008/layout/BendingPictureCaption"/>
    <dgm:cxn modelId="{E914553B-93E6-49C3-8F50-EB66E827B2A0}" type="presParOf" srcId="{761AE532-23D4-43B6-AA0F-FCD921B24484}" destId="{7A354640-E230-4B80-9C2D-39BD06BC5D0D}" srcOrd="0" destOrd="0" presId="urn:microsoft.com/office/officeart/2008/layout/BendingPictureCaption"/>
    <dgm:cxn modelId="{DEAC2902-114B-4A59-804C-A9C43A04904D}" type="presParOf" srcId="{761AE532-23D4-43B6-AA0F-FCD921B24484}" destId="{D3CE5A27-C9F2-483C-8C51-BCD899715CC3}" srcOrd="1" destOrd="0" presId="urn:microsoft.com/office/officeart/2008/layout/BendingPictureCaption"/>
    <dgm:cxn modelId="{093553B9-F053-4EDD-8915-46ADBC6B8ED8}" type="presParOf" srcId="{056C8EAF-83C9-436B-843C-66B3A4A5451F}" destId="{C899EE24-1455-4ABE-9179-C752844CA250}" srcOrd="7" destOrd="0" presId="urn:microsoft.com/office/officeart/2008/layout/BendingPictureCaption"/>
    <dgm:cxn modelId="{1BCB6454-F271-47FB-99F5-ED1AD7D7973B}" type="presParOf" srcId="{056C8EAF-83C9-436B-843C-66B3A4A5451F}" destId="{30F7B475-ED13-4CB7-8945-6E4E724AF4E2}" srcOrd="8" destOrd="0" presId="urn:microsoft.com/office/officeart/2008/layout/BendingPictureCaption"/>
    <dgm:cxn modelId="{3F45111A-E7FB-4CB1-9F16-BC3CF569D559}" type="presParOf" srcId="{30F7B475-ED13-4CB7-8945-6E4E724AF4E2}" destId="{6A0241DF-E0C4-4FBC-AEA8-1DA8A870A475}" srcOrd="0" destOrd="0" presId="urn:microsoft.com/office/officeart/2008/layout/BendingPictureCaption"/>
    <dgm:cxn modelId="{97A87CA6-139B-42FD-BF5E-237EE14B67A7}" type="presParOf" srcId="{30F7B475-ED13-4CB7-8945-6E4E724AF4E2}" destId="{141953BC-B2B2-4E04-971D-934A220E02A4}" srcOrd="1" destOrd="0" presId="urn:microsoft.com/office/officeart/2008/layout/BendingPictureCaption"/>
    <dgm:cxn modelId="{CD58CF66-DF3A-408A-8F16-C63DBAFC07E2}" type="presParOf" srcId="{056C8EAF-83C9-436B-843C-66B3A4A5451F}" destId="{689B6F5E-D403-4E48-A64D-48995A1C7AA9}" srcOrd="9" destOrd="0" presId="urn:microsoft.com/office/officeart/2008/layout/BendingPictureCaption"/>
    <dgm:cxn modelId="{937ED196-E7AF-4BC4-8684-C9E4C3BB5DE8}" type="presParOf" srcId="{056C8EAF-83C9-436B-843C-66B3A4A5451F}" destId="{F6E8526C-E179-4ACC-A9D9-BA565241577C}" srcOrd="10" destOrd="0" presId="urn:microsoft.com/office/officeart/2008/layout/BendingPictureCaption"/>
    <dgm:cxn modelId="{32E55E08-4E8B-4DA8-AC28-59E22C030063}" type="presParOf" srcId="{F6E8526C-E179-4ACC-A9D9-BA565241577C}" destId="{AC0E9037-8F0E-475E-AF18-A7EB99ADBD69}" srcOrd="0" destOrd="0" presId="urn:microsoft.com/office/officeart/2008/layout/BendingPictureCaption"/>
    <dgm:cxn modelId="{AA68B72B-BB10-4974-92D6-6331B441F46F}" type="presParOf" srcId="{F6E8526C-E179-4ACC-A9D9-BA565241577C}" destId="{C127D01A-1071-4102-93C3-D96A21F63E6A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A53DC1-08C9-4979-8407-0F60E22B02C2}" type="datetimeFigureOut">
              <a:rPr lang="en-US" smtClean="0"/>
              <a:pPr/>
              <a:t>11/12/2019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463E5-DA56-4AAC-ACE0-0AC2A9A4A7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2369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26814F-44AA-4B4E-B163-634EC6E85E7E}" type="datetimeFigureOut">
              <a:rPr lang="en-US" smtClean="0"/>
              <a:pPr/>
              <a:t>11/12/2019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69E7A-6AFA-4B0F-838E-376CA088FF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00647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786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Aft>
                <a:spcPts val="600"/>
              </a:spcAft>
              <a:defRPr/>
            </a:pPr>
            <a:r>
              <a:rPr lang="en-US" dirty="0" smtClean="0"/>
              <a:t>Organization merged with a global giant 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Experience resource moved to an International project.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Mid management focus moved to international project.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No expertise available in local market.</a:t>
            </a:r>
          </a:p>
        </p:txBody>
      </p:sp>
    </p:spTree>
    <p:extLst>
      <p:ext uri="{BB962C8B-B14F-4D97-AF65-F5344CB8AC3E}">
        <p14:creationId xmlns:p14="http://schemas.microsoft.com/office/powerpoint/2010/main" val="823361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Aft>
                <a:spcPts val="600"/>
              </a:spcAft>
              <a:defRPr/>
            </a:pPr>
            <a:r>
              <a:rPr lang="en-US" dirty="0" smtClean="0"/>
              <a:t>Project progress rejected by customer  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New requirements from customer</a:t>
            </a:r>
          </a:p>
          <a:p>
            <a:r>
              <a:rPr lang="en-US" dirty="0" smtClean="0"/>
              <a:t>Delivery time over </a:t>
            </a:r>
          </a:p>
          <a:p>
            <a:r>
              <a:rPr lang="en-US" dirty="0" smtClean="0"/>
              <a:t>Motivation of remaining team members goes down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414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Aft>
                <a:spcPts val="600"/>
              </a:spcAft>
              <a:defRPr/>
            </a:pPr>
            <a:r>
              <a:rPr lang="en-US" dirty="0" smtClean="0"/>
              <a:t>Internal stakeholders are looking for way forward and alternate options.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PM proposed to follow Agile/Scrum as workaround.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Stakeholders have no ideas about Agile/Scrum so they rejected.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Delivery team also have no idea about Agile/Scrum, so they are afraid of it.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Customer refused any new delivery method but want completion of the project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PM arranged two way forward planning  session, one with internal stakeholders  and one with customer about Agile/Scrum but not mentioning it as Agile/Scrum..</a:t>
            </a:r>
            <a:r>
              <a:rPr lang="en-US" baseline="0" dirty="0" smtClean="0"/>
              <a:t> </a:t>
            </a:r>
            <a:r>
              <a:rPr lang="en-US" dirty="0" smtClean="0"/>
              <a:t>After that session both stake holders are agreed to follow but without new terminologies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346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Aft>
                <a:spcPts val="600"/>
              </a:spcAft>
              <a:defRPr/>
            </a:pPr>
            <a:r>
              <a:rPr lang="en-US" sz="1200" dirty="0" smtClean="0"/>
              <a:t>Customer give 4 months to complete remaining tasks </a:t>
            </a:r>
          </a:p>
          <a:p>
            <a:pPr lvl="0">
              <a:spcAft>
                <a:spcPts val="600"/>
              </a:spcAft>
              <a:defRPr/>
            </a:pPr>
            <a:r>
              <a:rPr lang="en-US" sz="1200" dirty="0" smtClean="0"/>
              <a:t>Pending all task in one list with completion priority form customer (PB)</a:t>
            </a:r>
          </a:p>
          <a:p>
            <a:pPr lvl="0">
              <a:spcAft>
                <a:spcPts val="600"/>
              </a:spcAft>
              <a:defRPr/>
            </a:pPr>
            <a:r>
              <a:rPr lang="en-US" sz="1200" dirty="0" smtClean="0"/>
              <a:t>Delivery team decided to put all to do tasks in 3 milestone (one month each)- (Sprint)</a:t>
            </a:r>
          </a:p>
          <a:p>
            <a:pPr lvl="0">
              <a:spcAft>
                <a:spcPts val="600"/>
              </a:spcAft>
              <a:defRPr/>
            </a:pPr>
            <a:r>
              <a:rPr lang="en-US" sz="1200" dirty="0" smtClean="0"/>
              <a:t>Daily 15 min status meeting within delivery team (DS)</a:t>
            </a:r>
          </a:p>
          <a:p>
            <a:pPr lvl="0">
              <a:spcAft>
                <a:spcPts val="600"/>
              </a:spcAft>
              <a:defRPr/>
            </a:pPr>
            <a:r>
              <a:rPr lang="en-US" sz="1200" dirty="0" smtClean="0"/>
              <a:t>Monthly progress review (SR)</a:t>
            </a:r>
          </a:p>
          <a:p>
            <a:pPr lvl="0">
              <a:spcAft>
                <a:spcPts val="600"/>
              </a:spcAft>
              <a:defRPr/>
            </a:pPr>
            <a:r>
              <a:rPr lang="en-US" sz="1200" dirty="0" smtClean="0"/>
              <a:t>Lesson learn review (retro)</a:t>
            </a:r>
          </a:p>
          <a:p>
            <a:pPr lvl="0">
              <a:spcAft>
                <a:spcPts val="600"/>
              </a:spcAft>
              <a:defRPr/>
            </a:pPr>
            <a:r>
              <a:rPr lang="en-US" sz="1200" smtClean="0"/>
              <a:t>Remaining backlog refined based on lesson learned &amp; customer feedback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535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Aft>
                <a:spcPts val="600"/>
              </a:spcAft>
              <a:defRPr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sprint completed with 80% task completion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Team motivation increased.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Backlog refinement done based on lesson learned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 &amp; 3</a:t>
            </a:r>
            <a:r>
              <a:rPr lang="en-US" baseline="30000" dirty="0" smtClean="0"/>
              <a:t>rd</a:t>
            </a:r>
            <a:r>
              <a:rPr lang="en-US" dirty="0" smtClean="0"/>
              <a:t> sprint completed with 90% &amp; 95% task completion rate.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Remaining task completed in 4</a:t>
            </a:r>
            <a:r>
              <a:rPr lang="en-US" baseline="30000" dirty="0" smtClean="0"/>
              <a:t>th</a:t>
            </a:r>
            <a:r>
              <a:rPr lang="en-US" dirty="0" smtClean="0"/>
              <a:t> sprint.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Total project handover completed in 4</a:t>
            </a:r>
            <a:r>
              <a:rPr lang="en-US" baseline="30000" dirty="0" smtClean="0"/>
              <a:t>th</a:t>
            </a:r>
            <a:r>
              <a:rPr lang="en-US" dirty="0" smtClean="0"/>
              <a:t> sprint</a:t>
            </a:r>
          </a:p>
          <a:p>
            <a:pPr lvl="0">
              <a:spcAft>
                <a:spcPts val="600"/>
              </a:spcAft>
              <a:defRPr/>
            </a:pPr>
            <a:r>
              <a:rPr lang="en-US" dirty="0" smtClean="0"/>
              <a:t>Happy customer &amp; Happy management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736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2.xml"/><Relationship Id="rId7" Type="http://schemas.openxmlformats.org/officeDocument/2006/relationships/image" Target="../media/image8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5" Type="http://schemas.openxmlformats.org/officeDocument/2006/relationships/slideMaster" Target="../slideMasters/slideMaster2.xml"/><Relationship Id="rId10" Type="http://schemas.openxmlformats.org/officeDocument/2006/relationships/image" Target="../media/image9.png"/><Relationship Id="rId4" Type="http://schemas.openxmlformats.org/officeDocument/2006/relationships/tags" Target="../tags/tag3.xml"/><Relationship Id="rId9" Type="http://schemas.openxmlformats.org/officeDocument/2006/relationships/image" Target="../media/image6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5.xml"/><Relationship Id="rId7" Type="http://schemas.openxmlformats.org/officeDocument/2006/relationships/image" Target="../media/image8.png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jpeg"/><Relationship Id="rId5" Type="http://schemas.openxmlformats.org/officeDocument/2006/relationships/slideMaster" Target="../slideMasters/slideMaster3.xml"/><Relationship Id="rId10" Type="http://schemas.openxmlformats.org/officeDocument/2006/relationships/image" Target="../media/image9.png"/><Relationship Id="rId4" Type="http://schemas.openxmlformats.org/officeDocument/2006/relationships/tags" Target="../tags/tag6.xml"/><Relationship Id="rId9" Type="http://schemas.openxmlformats.org/officeDocument/2006/relationships/image" Target="../media/image6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8.xml"/><Relationship Id="rId7" Type="http://schemas.openxmlformats.org/officeDocument/2006/relationships/image" Target="../media/image8.png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jpeg"/><Relationship Id="rId5" Type="http://schemas.openxmlformats.org/officeDocument/2006/relationships/slideMaster" Target="../slideMasters/slideMaster4.xml"/><Relationship Id="rId10" Type="http://schemas.openxmlformats.org/officeDocument/2006/relationships/image" Target="../media/image9.png"/><Relationship Id="rId4" Type="http://schemas.openxmlformats.org/officeDocument/2006/relationships/tags" Target="../tags/tag9.xml"/><Relationship Id="rId9" Type="http://schemas.openxmlformats.org/officeDocument/2006/relationships/image" Target="../media/image6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11.xml"/><Relationship Id="rId7" Type="http://schemas.openxmlformats.org/officeDocument/2006/relationships/image" Target="../media/image8.png"/><Relationship Id="rId2" Type="http://schemas.openxmlformats.org/officeDocument/2006/relationships/tags" Target="../tags/tag10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jpeg"/><Relationship Id="rId5" Type="http://schemas.openxmlformats.org/officeDocument/2006/relationships/slideMaster" Target="../slideMasters/slideMaster5.xml"/><Relationship Id="rId10" Type="http://schemas.openxmlformats.org/officeDocument/2006/relationships/image" Target="../media/image9.png"/><Relationship Id="rId4" Type="http://schemas.openxmlformats.org/officeDocument/2006/relationships/tags" Target="../tags/tag12.xml"/><Relationship Id="rId9" Type="http://schemas.openxmlformats.org/officeDocument/2006/relationships/image" Target="../media/image6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14.xml"/><Relationship Id="rId7" Type="http://schemas.openxmlformats.org/officeDocument/2006/relationships/image" Target="../media/image8.png"/><Relationship Id="rId2" Type="http://schemas.openxmlformats.org/officeDocument/2006/relationships/tags" Target="../tags/tag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jpeg"/><Relationship Id="rId5" Type="http://schemas.openxmlformats.org/officeDocument/2006/relationships/slideMaster" Target="../slideMasters/slideMaster6.xml"/><Relationship Id="rId10" Type="http://schemas.openxmlformats.org/officeDocument/2006/relationships/image" Target="../media/image9.png"/><Relationship Id="rId4" Type="http://schemas.openxmlformats.org/officeDocument/2006/relationships/tags" Target="../tags/tag15.xml"/><Relationship Id="rId9" Type="http://schemas.openxmlformats.org/officeDocument/2006/relationships/image" Target="../media/image6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17.xml"/><Relationship Id="rId7" Type="http://schemas.openxmlformats.org/officeDocument/2006/relationships/image" Target="../media/image8.png"/><Relationship Id="rId2" Type="http://schemas.openxmlformats.org/officeDocument/2006/relationships/tags" Target="../tags/tag1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.jpeg"/><Relationship Id="rId5" Type="http://schemas.openxmlformats.org/officeDocument/2006/relationships/slideMaster" Target="../slideMasters/slideMaster7.xml"/><Relationship Id="rId10" Type="http://schemas.openxmlformats.org/officeDocument/2006/relationships/image" Target="../media/image9.png"/><Relationship Id="rId4" Type="http://schemas.openxmlformats.org/officeDocument/2006/relationships/tags" Target="../tags/tag18.xml"/><Relationship Id="rId9" Type="http://schemas.openxmlformats.org/officeDocument/2006/relationships/image" Target="../media/image6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20.xml"/><Relationship Id="rId7" Type="http://schemas.openxmlformats.org/officeDocument/2006/relationships/image" Target="../media/image8.png"/><Relationship Id="rId2" Type="http://schemas.openxmlformats.org/officeDocument/2006/relationships/tags" Target="../tags/tag1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jpeg"/><Relationship Id="rId5" Type="http://schemas.openxmlformats.org/officeDocument/2006/relationships/slideMaster" Target="../slideMasters/slideMaster9.xml"/><Relationship Id="rId10" Type="http://schemas.openxmlformats.org/officeDocument/2006/relationships/image" Target="../media/image9.png"/><Relationship Id="rId4" Type="http://schemas.openxmlformats.org/officeDocument/2006/relationships/tags" Target="../tags/tag21.xml"/><Relationship Id="rId9" Type="http://schemas.openxmlformats.org/officeDocument/2006/relationships/image" Target="../media/image6.emf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tags" Target="../tags/tag23.xml"/><Relationship Id="rId7" Type="http://schemas.openxmlformats.org/officeDocument/2006/relationships/image" Target="../media/image8.png"/><Relationship Id="rId2" Type="http://schemas.openxmlformats.org/officeDocument/2006/relationships/tags" Target="../tags/tag2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jpeg"/><Relationship Id="rId5" Type="http://schemas.openxmlformats.org/officeDocument/2006/relationships/slideMaster" Target="../slideMasters/slideMaster10.xml"/><Relationship Id="rId10" Type="http://schemas.openxmlformats.org/officeDocument/2006/relationships/image" Target="../media/image9.png"/><Relationship Id="rId4" Type="http://schemas.openxmlformats.org/officeDocument/2006/relationships/tags" Target="../tags/tag24.xml"/><Relationship Id="rId9" Type="http://schemas.openxmlformats.org/officeDocument/2006/relationships/image" Target="../media/image6.emf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tags" Target="../tags/tag26.xml"/><Relationship Id="rId7" Type="http://schemas.openxmlformats.org/officeDocument/2006/relationships/image" Target="../media/image8.png"/><Relationship Id="rId2" Type="http://schemas.openxmlformats.org/officeDocument/2006/relationships/tags" Target="../tags/tag25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7.jpeg"/><Relationship Id="rId5" Type="http://schemas.openxmlformats.org/officeDocument/2006/relationships/slideMaster" Target="../slideMasters/slideMaster11.xml"/><Relationship Id="rId10" Type="http://schemas.openxmlformats.org/officeDocument/2006/relationships/image" Target="../media/image9.png"/><Relationship Id="rId4" Type="http://schemas.openxmlformats.org/officeDocument/2006/relationships/tags" Target="../tags/tag27.xml"/><Relationship Id="rId9" Type="http://schemas.openxmlformats.org/officeDocument/2006/relationships/image" Target="../media/image6.emf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tags" Target="../tags/tag29.xml"/><Relationship Id="rId7" Type="http://schemas.openxmlformats.org/officeDocument/2006/relationships/image" Target="../media/image8.png"/><Relationship Id="rId2" Type="http://schemas.openxmlformats.org/officeDocument/2006/relationships/tags" Target="../tags/tag28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7.jpeg"/><Relationship Id="rId5" Type="http://schemas.openxmlformats.org/officeDocument/2006/relationships/slideMaster" Target="../slideMasters/slideMaster12.xml"/><Relationship Id="rId10" Type="http://schemas.openxmlformats.org/officeDocument/2006/relationships/image" Target="../media/image9.png"/><Relationship Id="rId4" Type="http://schemas.openxmlformats.org/officeDocument/2006/relationships/tags" Target="../tags/tag30.xml"/><Relationship Id="rId9" Type="http://schemas.openxmlformats.org/officeDocument/2006/relationships/image" Target="../media/image6.emf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tags" Target="../tags/tag32.xml"/><Relationship Id="rId7" Type="http://schemas.openxmlformats.org/officeDocument/2006/relationships/image" Target="../media/image8.png"/><Relationship Id="rId2" Type="http://schemas.openxmlformats.org/officeDocument/2006/relationships/tags" Target="../tags/tag3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.jpeg"/><Relationship Id="rId5" Type="http://schemas.openxmlformats.org/officeDocument/2006/relationships/slideMaster" Target="../slideMasters/slideMaster13.xml"/><Relationship Id="rId10" Type="http://schemas.openxmlformats.org/officeDocument/2006/relationships/image" Target="../media/image9.png"/><Relationship Id="rId4" Type="http://schemas.openxmlformats.org/officeDocument/2006/relationships/tags" Target="../tags/tag33.xml"/><Relationship Id="rId9" Type="http://schemas.openxmlformats.org/officeDocument/2006/relationships/image" Target="../media/image6.emf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851FB-9E75-42C3-9AB0-6C3C3B695A00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Tile"/>
          <p:cNvSpPr/>
          <p:nvPr userDrawn="1"/>
        </p:nvSpPr>
        <p:spPr bwMode="auto">
          <a:xfrm>
            <a:off x="3008305" y="2390356"/>
            <a:ext cx="5373500" cy="2117354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51410" tIns="25706" rIns="51410" bIns="25706" numCol="1" rtlCol="0" anchor="ctr" anchorCtr="0" compatLnSpc="1">
            <a:prstTxWarp prst="textNoShape">
              <a:avLst/>
            </a:prstTxWarp>
          </a:bodyPr>
          <a:lstStyle/>
          <a:p>
            <a:pPr algn="ctr" defTabSz="513967"/>
            <a:endParaRPr lang="en-US" sz="1294" dirty="0">
              <a:solidFill>
                <a:srgbClr val="FFFFFF">
                  <a:lumMod val="20000"/>
                  <a:lumOff val="80000"/>
                  <a:alpha val="99000"/>
                </a:srgbClr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Arrow Bar"/>
          <p:cNvSpPr/>
          <p:nvPr userDrawn="1"/>
        </p:nvSpPr>
        <p:spPr bwMode="auto">
          <a:xfrm>
            <a:off x="3008302" y="1135856"/>
            <a:ext cx="5373500" cy="1124712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51410" tIns="25706" rIns="51410" bIns="25706" numCol="1" rtlCol="0" anchor="ctr" anchorCtr="0" compatLnSpc="1">
            <a:prstTxWarp prst="textNoShape">
              <a:avLst/>
            </a:prstTxWarp>
          </a:bodyPr>
          <a:lstStyle/>
          <a:p>
            <a:pPr algn="ctr" defTabSz="513967"/>
            <a:endParaRPr lang="en-US" sz="1294" dirty="0">
              <a:solidFill>
                <a:srgbClr val="FFFFFF">
                  <a:lumMod val="20000"/>
                  <a:lumOff val="80000"/>
                  <a:alpha val="99000"/>
                </a:srgbClr>
              </a:solidFill>
              <a:ea typeface="Segoe UI" pitchFamily="34" charset="0"/>
              <a:cs typeface="Segoe UI" pitchFamily="34" charset="0"/>
            </a:endParaRPr>
          </a:p>
        </p:txBody>
      </p:sp>
      <p:sp useBgFill="1">
        <p:nvSpPr>
          <p:cNvPr id="9" name="Left Mask"/>
          <p:cNvSpPr/>
          <p:nvPr userDrawn="1"/>
        </p:nvSpPr>
        <p:spPr bwMode="auto">
          <a:xfrm>
            <a:off x="5" y="1135857"/>
            <a:ext cx="3008303" cy="1124712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10" tIns="25706" rIns="51410" bIns="257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13967"/>
            <a:endParaRPr lang="en-US" sz="1294" dirty="0">
              <a:solidFill>
                <a:srgbClr val="FFFFFF">
                  <a:lumMod val="20000"/>
                  <a:lumOff val="80000"/>
                  <a:alpha val="99000"/>
                </a:srgbClr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Circle Arrow"/>
          <p:cNvSpPr>
            <a:spLocks noEditPoints="1"/>
          </p:cNvSpPr>
          <p:nvPr userDrawn="1"/>
        </p:nvSpPr>
        <p:spPr bwMode="auto">
          <a:xfrm rot="5400000">
            <a:off x="7463208" y="1404711"/>
            <a:ext cx="631031" cy="631196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51413" tIns="25707" rIns="51413" bIns="25707" numCol="1" anchor="t" anchorCtr="0" compatLnSpc="1">
            <a:prstTxWarp prst="textNoShape">
              <a:avLst/>
            </a:prstTxWarp>
          </a:bodyPr>
          <a:lstStyle/>
          <a:p>
            <a:pPr defTabSz="514115"/>
            <a:endParaRPr lang="en-US" sz="1069">
              <a:solidFill>
                <a:srgbClr val="FFFFFF"/>
              </a:solidFill>
            </a:endParaRPr>
          </a:p>
        </p:txBody>
      </p:sp>
      <p:sp>
        <p:nvSpPr>
          <p:cNvPr id="11" name="TechEd Tile"/>
          <p:cNvSpPr/>
          <p:nvPr userDrawn="1"/>
        </p:nvSpPr>
        <p:spPr bwMode="auto">
          <a:xfrm>
            <a:off x="766754" y="1135856"/>
            <a:ext cx="2119674" cy="1124712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51410" tIns="25706" rIns="51410" bIns="25706" numCol="1" rtlCol="0" anchor="ctr" anchorCtr="0" compatLnSpc="1">
            <a:prstTxWarp prst="textNoShape">
              <a:avLst/>
            </a:prstTxWarp>
          </a:bodyPr>
          <a:lstStyle/>
          <a:p>
            <a:pPr algn="ctr" defTabSz="513967"/>
            <a:endParaRPr lang="en-US" sz="1294" dirty="0">
              <a:solidFill>
                <a:srgbClr val="FFFFFF">
                  <a:lumMod val="20000"/>
                  <a:lumOff val="80000"/>
                  <a:alpha val="99000"/>
                </a:srgbClr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2" name="TechEd Logo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30"/>
          <a:stretch/>
        </p:blipFill>
        <p:spPr bwMode="auto">
          <a:xfrm>
            <a:off x="1051262" y="1306871"/>
            <a:ext cx="1550658" cy="78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Fuschia Tile"/>
          <p:cNvGrpSpPr/>
          <p:nvPr userDrawn="1"/>
        </p:nvGrpSpPr>
        <p:grpSpPr>
          <a:xfrm>
            <a:off x="762586" y="2388950"/>
            <a:ext cx="994669" cy="994410"/>
            <a:chOff x="1071620" y="3044261"/>
            <a:chExt cx="1325880" cy="132588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1071620" y="3044261"/>
              <a:ext cx="1325880" cy="1325880"/>
            </a:xfrm>
            <a:prstGeom prst="rect">
              <a:avLst/>
            </a:pr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513967"/>
              <a:endParaRPr lang="en-US" sz="1294" dirty="0">
                <a:solidFill>
                  <a:srgbClr val="FFFFFF">
                    <a:lumMod val="20000"/>
                    <a:lumOff val="80000"/>
                    <a:alpha val="99000"/>
                  </a:srgbClr>
                </a:soli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1316254" y="3284926"/>
              <a:ext cx="836612" cy="841375"/>
            </a:xfrm>
            <a:custGeom>
              <a:avLst/>
              <a:gdLst>
                <a:gd name="T0" fmla="*/ 183 w 223"/>
                <a:gd name="T1" fmla="*/ 108 h 224"/>
                <a:gd name="T2" fmla="*/ 154 w 223"/>
                <a:gd name="T3" fmla="*/ 120 h 224"/>
                <a:gd name="T4" fmla="*/ 135 w 223"/>
                <a:gd name="T5" fmla="*/ 101 h 224"/>
                <a:gd name="T6" fmla="*/ 154 w 223"/>
                <a:gd name="T7" fmla="*/ 59 h 224"/>
                <a:gd name="T8" fmla="*/ 96 w 223"/>
                <a:gd name="T9" fmla="*/ 0 h 224"/>
                <a:gd name="T10" fmla="*/ 37 w 223"/>
                <a:gd name="T11" fmla="*/ 59 h 224"/>
                <a:gd name="T12" fmla="*/ 64 w 223"/>
                <a:gd name="T13" fmla="*/ 107 h 224"/>
                <a:gd name="T14" fmla="*/ 52 w 223"/>
                <a:gd name="T15" fmla="*/ 145 h 224"/>
                <a:gd name="T16" fmla="*/ 41 w 223"/>
                <a:gd name="T17" fmla="*/ 143 h 224"/>
                <a:gd name="T18" fmla="*/ 0 w 223"/>
                <a:gd name="T19" fmla="*/ 183 h 224"/>
                <a:gd name="T20" fmla="*/ 41 w 223"/>
                <a:gd name="T21" fmla="*/ 224 h 224"/>
                <a:gd name="T22" fmla="*/ 81 w 223"/>
                <a:gd name="T23" fmla="*/ 183 h 224"/>
                <a:gd name="T24" fmla="*/ 60 w 223"/>
                <a:gd name="T25" fmla="*/ 148 h 224"/>
                <a:gd name="T26" fmla="*/ 71 w 223"/>
                <a:gd name="T27" fmla="*/ 111 h 224"/>
                <a:gd name="T28" fmla="*/ 96 w 223"/>
                <a:gd name="T29" fmla="*/ 117 h 224"/>
                <a:gd name="T30" fmla="*/ 129 w 223"/>
                <a:gd name="T31" fmla="*/ 106 h 224"/>
                <a:gd name="T32" fmla="*/ 149 w 223"/>
                <a:gd name="T33" fmla="*/ 126 h 224"/>
                <a:gd name="T34" fmla="*/ 143 w 223"/>
                <a:gd name="T35" fmla="*/ 148 h 224"/>
                <a:gd name="T36" fmla="*/ 183 w 223"/>
                <a:gd name="T37" fmla="*/ 189 h 224"/>
                <a:gd name="T38" fmla="*/ 223 w 223"/>
                <a:gd name="T39" fmla="*/ 148 h 224"/>
                <a:gd name="T40" fmla="*/ 183 w 223"/>
                <a:gd name="T41" fmla="*/ 108 h 224"/>
                <a:gd name="T42" fmla="*/ 73 w 223"/>
                <a:gd name="T43" fmla="*/ 183 h 224"/>
                <a:gd name="T44" fmla="*/ 41 w 223"/>
                <a:gd name="T45" fmla="*/ 216 h 224"/>
                <a:gd name="T46" fmla="*/ 8 w 223"/>
                <a:gd name="T47" fmla="*/ 183 h 224"/>
                <a:gd name="T48" fmla="*/ 41 w 223"/>
                <a:gd name="T49" fmla="*/ 151 h 224"/>
                <a:gd name="T50" fmla="*/ 73 w 223"/>
                <a:gd name="T51" fmla="*/ 183 h 224"/>
                <a:gd name="T52" fmla="*/ 45 w 223"/>
                <a:gd name="T53" fmla="*/ 59 h 224"/>
                <a:gd name="T54" fmla="*/ 96 w 223"/>
                <a:gd name="T55" fmla="*/ 8 h 224"/>
                <a:gd name="T56" fmla="*/ 146 w 223"/>
                <a:gd name="T57" fmla="*/ 59 h 224"/>
                <a:gd name="T58" fmla="*/ 96 w 223"/>
                <a:gd name="T59" fmla="*/ 109 h 224"/>
                <a:gd name="T60" fmla="*/ 45 w 223"/>
                <a:gd name="T61" fmla="*/ 59 h 224"/>
                <a:gd name="T62" fmla="*/ 183 w 223"/>
                <a:gd name="T63" fmla="*/ 181 h 224"/>
                <a:gd name="T64" fmla="*/ 151 w 223"/>
                <a:gd name="T65" fmla="*/ 148 h 224"/>
                <a:gd name="T66" fmla="*/ 183 w 223"/>
                <a:gd name="T67" fmla="*/ 116 h 224"/>
                <a:gd name="T68" fmla="*/ 215 w 223"/>
                <a:gd name="T69" fmla="*/ 148 h 224"/>
                <a:gd name="T70" fmla="*/ 183 w 223"/>
                <a:gd name="T71" fmla="*/ 18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3" h="224">
                  <a:moveTo>
                    <a:pt x="183" y="108"/>
                  </a:moveTo>
                  <a:cubicBezTo>
                    <a:pt x="172" y="108"/>
                    <a:pt x="162" y="113"/>
                    <a:pt x="154" y="120"/>
                  </a:cubicBezTo>
                  <a:cubicBezTo>
                    <a:pt x="135" y="101"/>
                    <a:pt x="135" y="101"/>
                    <a:pt x="135" y="101"/>
                  </a:cubicBezTo>
                  <a:cubicBezTo>
                    <a:pt x="147" y="90"/>
                    <a:pt x="154" y="75"/>
                    <a:pt x="154" y="59"/>
                  </a:cubicBezTo>
                  <a:cubicBezTo>
                    <a:pt x="154" y="26"/>
                    <a:pt x="128" y="0"/>
                    <a:pt x="96" y="0"/>
                  </a:cubicBezTo>
                  <a:cubicBezTo>
                    <a:pt x="64" y="0"/>
                    <a:pt x="37" y="26"/>
                    <a:pt x="37" y="59"/>
                  </a:cubicBezTo>
                  <a:cubicBezTo>
                    <a:pt x="37" y="79"/>
                    <a:pt x="48" y="97"/>
                    <a:pt x="64" y="107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49" y="144"/>
                    <a:pt x="45" y="143"/>
                    <a:pt x="41" y="143"/>
                  </a:cubicBezTo>
                  <a:cubicBezTo>
                    <a:pt x="18" y="143"/>
                    <a:pt x="0" y="161"/>
                    <a:pt x="0" y="183"/>
                  </a:cubicBezTo>
                  <a:cubicBezTo>
                    <a:pt x="0" y="206"/>
                    <a:pt x="18" y="224"/>
                    <a:pt x="41" y="224"/>
                  </a:cubicBezTo>
                  <a:cubicBezTo>
                    <a:pt x="63" y="224"/>
                    <a:pt x="81" y="206"/>
                    <a:pt x="81" y="183"/>
                  </a:cubicBezTo>
                  <a:cubicBezTo>
                    <a:pt x="81" y="168"/>
                    <a:pt x="72" y="155"/>
                    <a:pt x="60" y="148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8" y="115"/>
                    <a:pt x="87" y="117"/>
                    <a:pt x="96" y="117"/>
                  </a:cubicBezTo>
                  <a:cubicBezTo>
                    <a:pt x="108" y="117"/>
                    <a:pt x="120" y="113"/>
                    <a:pt x="129" y="106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5" y="133"/>
                    <a:pt x="143" y="140"/>
                    <a:pt x="143" y="148"/>
                  </a:cubicBezTo>
                  <a:cubicBezTo>
                    <a:pt x="143" y="171"/>
                    <a:pt x="161" y="189"/>
                    <a:pt x="183" y="189"/>
                  </a:cubicBezTo>
                  <a:cubicBezTo>
                    <a:pt x="205" y="189"/>
                    <a:pt x="223" y="171"/>
                    <a:pt x="223" y="148"/>
                  </a:cubicBezTo>
                  <a:cubicBezTo>
                    <a:pt x="223" y="126"/>
                    <a:pt x="205" y="108"/>
                    <a:pt x="183" y="108"/>
                  </a:cubicBezTo>
                  <a:close/>
                  <a:moveTo>
                    <a:pt x="73" y="183"/>
                  </a:moveTo>
                  <a:cubicBezTo>
                    <a:pt x="73" y="201"/>
                    <a:pt x="58" y="216"/>
                    <a:pt x="41" y="216"/>
                  </a:cubicBezTo>
                  <a:cubicBezTo>
                    <a:pt x="23" y="216"/>
                    <a:pt x="8" y="201"/>
                    <a:pt x="8" y="183"/>
                  </a:cubicBezTo>
                  <a:cubicBezTo>
                    <a:pt x="8" y="166"/>
                    <a:pt x="23" y="151"/>
                    <a:pt x="41" y="151"/>
                  </a:cubicBezTo>
                  <a:cubicBezTo>
                    <a:pt x="58" y="151"/>
                    <a:pt x="73" y="166"/>
                    <a:pt x="73" y="183"/>
                  </a:cubicBezTo>
                  <a:close/>
                  <a:moveTo>
                    <a:pt x="45" y="59"/>
                  </a:moveTo>
                  <a:cubicBezTo>
                    <a:pt x="45" y="31"/>
                    <a:pt x="68" y="8"/>
                    <a:pt x="96" y="8"/>
                  </a:cubicBezTo>
                  <a:cubicBezTo>
                    <a:pt x="123" y="8"/>
                    <a:pt x="146" y="31"/>
                    <a:pt x="146" y="59"/>
                  </a:cubicBezTo>
                  <a:cubicBezTo>
                    <a:pt x="146" y="86"/>
                    <a:pt x="123" y="109"/>
                    <a:pt x="96" y="109"/>
                  </a:cubicBezTo>
                  <a:cubicBezTo>
                    <a:pt x="68" y="109"/>
                    <a:pt x="45" y="86"/>
                    <a:pt x="45" y="59"/>
                  </a:cubicBezTo>
                  <a:close/>
                  <a:moveTo>
                    <a:pt x="183" y="181"/>
                  </a:moveTo>
                  <a:cubicBezTo>
                    <a:pt x="165" y="181"/>
                    <a:pt x="151" y="166"/>
                    <a:pt x="151" y="148"/>
                  </a:cubicBezTo>
                  <a:cubicBezTo>
                    <a:pt x="151" y="130"/>
                    <a:pt x="165" y="116"/>
                    <a:pt x="183" y="116"/>
                  </a:cubicBezTo>
                  <a:cubicBezTo>
                    <a:pt x="201" y="116"/>
                    <a:pt x="215" y="130"/>
                    <a:pt x="215" y="148"/>
                  </a:cubicBezTo>
                  <a:cubicBezTo>
                    <a:pt x="215" y="166"/>
                    <a:pt x="201" y="181"/>
                    <a:pt x="183" y="1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4115"/>
              <a:endParaRPr lang="en-US" sz="1069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Orange Tile"/>
          <p:cNvGrpSpPr/>
          <p:nvPr userDrawn="1"/>
        </p:nvGrpSpPr>
        <p:grpSpPr>
          <a:xfrm>
            <a:off x="1886050" y="2388950"/>
            <a:ext cx="994669" cy="994410"/>
            <a:chOff x="2487267" y="3044261"/>
            <a:chExt cx="1325880" cy="132588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2487267" y="3044261"/>
              <a:ext cx="1325880" cy="1325880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513967"/>
              <a:endParaRPr lang="en-US" sz="1294" dirty="0">
                <a:solidFill>
                  <a:srgbClr val="FFFFFF">
                    <a:lumMod val="20000"/>
                    <a:lumOff val="80000"/>
                    <a:alpha val="99000"/>
                  </a:srgbClr>
                </a:soli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8" name="Freeform 30"/>
            <p:cNvSpPr>
              <a:spLocks noEditPoints="1"/>
            </p:cNvSpPr>
            <p:nvPr/>
          </p:nvSpPr>
          <p:spPr bwMode="auto">
            <a:xfrm>
              <a:off x="2774763" y="3284926"/>
              <a:ext cx="750888" cy="844550"/>
            </a:xfrm>
            <a:custGeom>
              <a:avLst/>
              <a:gdLst>
                <a:gd name="T0" fmla="*/ 15 w 200"/>
                <a:gd name="T1" fmla="*/ 0 h 225"/>
                <a:gd name="T2" fmla="*/ 11 w 200"/>
                <a:gd name="T3" fmla="*/ 17 h 225"/>
                <a:gd name="T4" fmla="*/ 11 w 200"/>
                <a:gd name="T5" fmla="*/ 35 h 225"/>
                <a:gd name="T6" fmla="*/ 0 w 200"/>
                <a:gd name="T7" fmla="*/ 55 h 225"/>
                <a:gd name="T8" fmla="*/ 11 w 200"/>
                <a:gd name="T9" fmla="*/ 75 h 225"/>
                <a:gd name="T10" fmla="*/ 11 w 200"/>
                <a:gd name="T11" fmla="*/ 94 h 225"/>
                <a:gd name="T12" fmla="*/ 0 w 200"/>
                <a:gd name="T13" fmla="*/ 114 h 225"/>
                <a:gd name="T14" fmla="*/ 11 w 200"/>
                <a:gd name="T15" fmla="*/ 134 h 225"/>
                <a:gd name="T16" fmla="*/ 11 w 200"/>
                <a:gd name="T17" fmla="*/ 153 h 225"/>
                <a:gd name="T18" fmla="*/ 0 w 200"/>
                <a:gd name="T19" fmla="*/ 173 h 225"/>
                <a:gd name="T20" fmla="*/ 11 w 200"/>
                <a:gd name="T21" fmla="*/ 193 h 225"/>
                <a:gd name="T22" fmla="*/ 11 w 200"/>
                <a:gd name="T23" fmla="*/ 211 h 225"/>
                <a:gd name="T24" fmla="*/ 15 w 200"/>
                <a:gd name="T25" fmla="*/ 225 h 225"/>
                <a:gd name="T26" fmla="*/ 200 w 200"/>
                <a:gd name="T27" fmla="*/ 185 h 225"/>
                <a:gd name="T28" fmla="*/ 160 w 200"/>
                <a:gd name="T29" fmla="*/ 0 h 225"/>
                <a:gd name="T30" fmla="*/ 11 w 200"/>
                <a:gd name="T31" fmla="*/ 25 h 225"/>
                <a:gd name="T32" fmla="*/ 8 w 200"/>
                <a:gd name="T33" fmla="*/ 26 h 225"/>
                <a:gd name="T34" fmla="*/ 11 w 200"/>
                <a:gd name="T35" fmla="*/ 54 h 225"/>
                <a:gd name="T36" fmla="*/ 8 w 200"/>
                <a:gd name="T37" fmla="*/ 55 h 225"/>
                <a:gd name="T38" fmla="*/ 11 w 200"/>
                <a:gd name="T39" fmla="*/ 83 h 225"/>
                <a:gd name="T40" fmla="*/ 8 w 200"/>
                <a:gd name="T41" fmla="*/ 85 h 225"/>
                <a:gd name="T42" fmla="*/ 11 w 200"/>
                <a:gd name="T43" fmla="*/ 113 h 225"/>
                <a:gd name="T44" fmla="*/ 8 w 200"/>
                <a:gd name="T45" fmla="*/ 114 h 225"/>
                <a:gd name="T46" fmla="*/ 11 w 200"/>
                <a:gd name="T47" fmla="*/ 142 h 225"/>
                <a:gd name="T48" fmla="*/ 8 w 200"/>
                <a:gd name="T49" fmla="*/ 143 h 225"/>
                <a:gd name="T50" fmla="*/ 11 w 200"/>
                <a:gd name="T51" fmla="*/ 171 h 225"/>
                <a:gd name="T52" fmla="*/ 8 w 200"/>
                <a:gd name="T53" fmla="*/ 173 h 225"/>
                <a:gd name="T54" fmla="*/ 11 w 200"/>
                <a:gd name="T55" fmla="*/ 201 h 225"/>
                <a:gd name="T56" fmla="*/ 8 w 200"/>
                <a:gd name="T57" fmla="*/ 202 h 225"/>
                <a:gd name="T58" fmla="*/ 160 w 200"/>
                <a:gd name="T59" fmla="*/ 217 h 225"/>
                <a:gd name="T60" fmla="*/ 19 w 200"/>
                <a:gd name="T61" fmla="*/ 201 h 225"/>
                <a:gd name="T62" fmla="*/ 21 w 200"/>
                <a:gd name="T63" fmla="*/ 205 h 225"/>
                <a:gd name="T64" fmla="*/ 27 w 200"/>
                <a:gd name="T65" fmla="*/ 198 h 225"/>
                <a:gd name="T66" fmla="*/ 19 w 200"/>
                <a:gd name="T67" fmla="*/ 172 h 225"/>
                <a:gd name="T68" fmla="*/ 21 w 200"/>
                <a:gd name="T69" fmla="*/ 175 h 225"/>
                <a:gd name="T70" fmla="*/ 27 w 200"/>
                <a:gd name="T71" fmla="*/ 168 h 225"/>
                <a:gd name="T72" fmla="*/ 19 w 200"/>
                <a:gd name="T73" fmla="*/ 142 h 225"/>
                <a:gd name="T74" fmla="*/ 21 w 200"/>
                <a:gd name="T75" fmla="*/ 146 h 225"/>
                <a:gd name="T76" fmla="*/ 27 w 200"/>
                <a:gd name="T77" fmla="*/ 139 h 225"/>
                <a:gd name="T78" fmla="*/ 19 w 200"/>
                <a:gd name="T79" fmla="*/ 113 h 225"/>
                <a:gd name="T80" fmla="*/ 21 w 200"/>
                <a:gd name="T81" fmla="*/ 117 h 225"/>
                <a:gd name="T82" fmla="*/ 27 w 200"/>
                <a:gd name="T83" fmla="*/ 110 h 225"/>
                <a:gd name="T84" fmla="*/ 19 w 200"/>
                <a:gd name="T85" fmla="*/ 83 h 225"/>
                <a:gd name="T86" fmla="*/ 21 w 200"/>
                <a:gd name="T87" fmla="*/ 87 h 225"/>
                <a:gd name="T88" fmla="*/ 27 w 200"/>
                <a:gd name="T89" fmla="*/ 80 h 225"/>
                <a:gd name="T90" fmla="*/ 19 w 200"/>
                <a:gd name="T91" fmla="*/ 54 h 225"/>
                <a:gd name="T92" fmla="*/ 21 w 200"/>
                <a:gd name="T93" fmla="*/ 58 h 225"/>
                <a:gd name="T94" fmla="*/ 27 w 200"/>
                <a:gd name="T95" fmla="*/ 51 h 225"/>
                <a:gd name="T96" fmla="*/ 19 w 200"/>
                <a:gd name="T97" fmla="*/ 25 h 225"/>
                <a:gd name="T98" fmla="*/ 21 w 200"/>
                <a:gd name="T99" fmla="*/ 29 h 225"/>
                <a:gd name="T100" fmla="*/ 27 w 200"/>
                <a:gd name="T101" fmla="*/ 22 h 225"/>
                <a:gd name="T102" fmla="*/ 19 w 200"/>
                <a:gd name="T103" fmla="*/ 8 h 225"/>
                <a:gd name="T104" fmla="*/ 192 w 200"/>
                <a:gd name="T105" fmla="*/ 4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0" h="225">
                  <a:moveTo>
                    <a:pt x="160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2" y="0"/>
                    <a:pt x="11" y="2"/>
                    <a:pt x="11" y="4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4" y="18"/>
                    <a:pt x="0" y="21"/>
                    <a:pt x="0" y="26"/>
                  </a:cubicBezTo>
                  <a:cubicBezTo>
                    <a:pt x="0" y="30"/>
                    <a:pt x="4" y="34"/>
                    <a:pt x="11" y="35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4" y="47"/>
                    <a:pt x="0" y="51"/>
                    <a:pt x="0" y="55"/>
                  </a:cubicBezTo>
                  <a:cubicBezTo>
                    <a:pt x="0" y="60"/>
                    <a:pt x="4" y="63"/>
                    <a:pt x="11" y="65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4" y="76"/>
                    <a:pt x="0" y="80"/>
                    <a:pt x="0" y="85"/>
                  </a:cubicBezTo>
                  <a:cubicBezTo>
                    <a:pt x="0" y="89"/>
                    <a:pt x="4" y="93"/>
                    <a:pt x="11" y="94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4" y="106"/>
                    <a:pt x="0" y="109"/>
                    <a:pt x="0" y="114"/>
                  </a:cubicBezTo>
                  <a:cubicBezTo>
                    <a:pt x="0" y="119"/>
                    <a:pt x="4" y="122"/>
                    <a:pt x="11" y="123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4" y="135"/>
                    <a:pt x="0" y="139"/>
                    <a:pt x="0" y="143"/>
                  </a:cubicBezTo>
                  <a:cubicBezTo>
                    <a:pt x="0" y="148"/>
                    <a:pt x="4" y="152"/>
                    <a:pt x="11" y="153"/>
                  </a:cubicBezTo>
                  <a:cubicBezTo>
                    <a:pt x="11" y="163"/>
                    <a:pt x="11" y="163"/>
                    <a:pt x="11" y="163"/>
                  </a:cubicBezTo>
                  <a:cubicBezTo>
                    <a:pt x="4" y="164"/>
                    <a:pt x="0" y="168"/>
                    <a:pt x="0" y="173"/>
                  </a:cubicBezTo>
                  <a:cubicBezTo>
                    <a:pt x="0" y="177"/>
                    <a:pt x="4" y="181"/>
                    <a:pt x="11" y="182"/>
                  </a:cubicBezTo>
                  <a:cubicBezTo>
                    <a:pt x="11" y="193"/>
                    <a:pt x="11" y="193"/>
                    <a:pt x="11" y="193"/>
                  </a:cubicBezTo>
                  <a:cubicBezTo>
                    <a:pt x="4" y="194"/>
                    <a:pt x="0" y="197"/>
                    <a:pt x="0" y="202"/>
                  </a:cubicBezTo>
                  <a:cubicBezTo>
                    <a:pt x="0" y="207"/>
                    <a:pt x="4" y="210"/>
                    <a:pt x="11" y="211"/>
                  </a:cubicBezTo>
                  <a:cubicBezTo>
                    <a:pt x="11" y="221"/>
                    <a:pt x="11" y="221"/>
                    <a:pt x="11" y="221"/>
                  </a:cubicBezTo>
                  <a:cubicBezTo>
                    <a:pt x="11" y="223"/>
                    <a:pt x="12" y="225"/>
                    <a:pt x="15" y="225"/>
                  </a:cubicBezTo>
                  <a:cubicBezTo>
                    <a:pt x="160" y="225"/>
                    <a:pt x="160" y="225"/>
                    <a:pt x="160" y="225"/>
                  </a:cubicBezTo>
                  <a:cubicBezTo>
                    <a:pt x="182" y="225"/>
                    <a:pt x="200" y="207"/>
                    <a:pt x="200" y="185"/>
                  </a:cubicBezTo>
                  <a:cubicBezTo>
                    <a:pt x="200" y="40"/>
                    <a:pt x="200" y="40"/>
                    <a:pt x="200" y="40"/>
                  </a:cubicBezTo>
                  <a:cubicBezTo>
                    <a:pt x="200" y="18"/>
                    <a:pt x="182" y="0"/>
                    <a:pt x="160" y="0"/>
                  </a:cubicBezTo>
                  <a:close/>
                  <a:moveTo>
                    <a:pt x="8" y="26"/>
                  </a:moveTo>
                  <a:cubicBezTo>
                    <a:pt x="9" y="26"/>
                    <a:pt x="9" y="25"/>
                    <a:pt x="11" y="25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9" y="27"/>
                    <a:pt x="9" y="26"/>
                    <a:pt x="8" y="26"/>
                  </a:cubicBezTo>
                  <a:close/>
                  <a:moveTo>
                    <a:pt x="8" y="55"/>
                  </a:moveTo>
                  <a:cubicBezTo>
                    <a:pt x="9" y="55"/>
                    <a:pt x="9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9" y="56"/>
                    <a:pt x="9" y="56"/>
                    <a:pt x="8" y="55"/>
                  </a:cubicBezTo>
                  <a:close/>
                  <a:moveTo>
                    <a:pt x="8" y="85"/>
                  </a:moveTo>
                  <a:cubicBezTo>
                    <a:pt x="9" y="84"/>
                    <a:pt x="9" y="84"/>
                    <a:pt x="11" y="83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9" y="85"/>
                    <a:pt x="9" y="85"/>
                    <a:pt x="8" y="85"/>
                  </a:cubicBezTo>
                  <a:close/>
                  <a:moveTo>
                    <a:pt x="8" y="114"/>
                  </a:moveTo>
                  <a:cubicBezTo>
                    <a:pt x="9" y="114"/>
                    <a:pt x="9" y="113"/>
                    <a:pt x="11" y="113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9" y="115"/>
                    <a:pt x="9" y="114"/>
                    <a:pt x="8" y="114"/>
                  </a:cubicBezTo>
                  <a:close/>
                  <a:moveTo>
                    <a:pt x="8" y="143"/>
                  </a:moveTo>
                  <a:cubicBezTo>
                    <a:pt x="9" y="143"/>
                    <a:pt x="9" y="142"/>
                    <a:pt x="11" y="142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9" y="144"/>
                    <a:pt x="9" y="144"/>
                    <a:pt x="8" y="143"/>
                  </a:cubicBezTo>
                  <a:close/>
                  <a:moveTo>
                    <a:pt x="8" y="173"/>
                  </a:moveTo>
                  <a:cubicBezTo>
                    <a:pt x="9" y="172"/>
                    <a:pt x="9" y="172"/>
                    <a:pt x="11" y="171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9" y="173"/>
                    <a:pt x="9" y="173"/>
                    <a:pt x="8" y="173"/>
                  </a:cubicBezTo>
                  <a:close/>
                  <a:moveTo>
                    <a:pt x="8" y="202"/>
                  </a:moveTo>
                  <a:cubicBezTo>
                    <a:pt x="9" y="202"/>
                    <a:pt x="9" y="201"/>
                    <a:pt x="11" y="201"/>
                  </a:cubicBezTo>
                  <a:cubicBezTo>
                    <a:pt x="11" y="203"/>
                    <a:pt x="11" y="203"/>
                    <a:pt x="11" y="203"/>
                  </a:cubicBezTo>
                  <a:cubicBezTo>
                    <a:pt x="9" y="203"/>
                    <a:pt x="9" y="202"/>
                    <a:pt x="8" y="202"/>
                  </a:cubicBezTo>
                  <a:close/>
                  <a:moveTo>
                    <a:pt x="192" y="185"/>
                  </a:moveTo>
                  <a:cubicBezTo>
                    <a:pt x="192" y="202"/>
                    <a:pt x="177" y="217"/>
                    <a:pt x="160" y="217"/>
                  </a:cubicBezTo>
                  <a:cubicBezTo>
                    <a:pt x="19" y="217"/>
                    <a:pt x="19" y="217"/>
                    <a:pt x="19" y="217"/>
                  </a:cubicBezTo>
                  <a:cubicBezTo>
                    <a:pt x="19" y="201"/>
                    <a:pt x="19" y="201"/>
                    <a:pt x="19" y="201"/>
                  </a:cubicBezTo>
                  <a:cubicBezTo>
                    <a:pt x="20" y="201"/>
                    <a:pt x="20" y="202"/>
                    <a:pt x="21" y="202"/>
                  </a:cubicBezTo>
                  <a:cubicBezTo>
                    <a:pt x="21" y="203"/>
                    <a:pt x="22" y="203"/>
                    <a:pt x="21" y="205"/>
                  </a:cubicBezTo>
                  <a:cubicBezTo>
                    <a:pt x="29" y="207"/>
                    <a:pt x="29" y="207"/>
                    <a:pt x="29" y="207"/>
                  </a:cubicBezTo>
                  <a:cubicBezTo>
                    <a:pt x="30" y="203"/>
                    <a:pt x="29" y="200"/>
                    <a:pt x="27" y="198"/>
                  </a:cubicBezTo>
                  <a:cubicBezTo>
                    <a:pt x="26" y="195"/>
                    <a:pt x="22" y="193"/>
                    <a:pt x="19" y="193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20" y="172"/>
                    <a:pt x="20" y="172"/>
                    <a:pt x="21" y="173"/>
                  </a:cubicBezTo>
                  <a:cubicBezTo>
                    <a:pt x="21" y="173"/>
                    <a:pt x="22" y="174"/>
                    <a:pt x="21" y="175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30" y="173"/>
                    <a:pt x="29" y="170"/>
                    <a:pt x="27" y="168"/>
                  </a:cubicBezTo>
                  <a:cubicBezTo>
                    <a:pt x="26" y="166"/>
                    <a:pt x="22" y="164"/>
                    <a:pt x="19" y="163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20" y="143"/>
                    <a:pt x="20" y="143"/>
                    <a:pt x="21" y="144"/>
                  </a:cubicBezTo>
                  <a:cubicBezTo>
                    <a:pt x="21" y="144"/>
                    <a:pt x="22" y="145"/>
                    <a:pt x="21" y="146"/>
                  </a:cubicBezTo>
                  <a:cubicBezTo>
                    <a:pt x="29" y="148"/>
                    <a:pt x="29" y="148"/>
                    <a:pt x="29" y="148"/>
                  </a:cubicBezTo>
                  <a:cubicBezTo>
                    <a:pt x="30" y="144"/>
                    <a:pt x="29" y="141"/>
                    <a:pt x="27" y="139"/>
                  </a:cubicBezTo>
                  <a:cubicBezTo>
                    <a:pt x="26" y="136"/>
                    <a:pt x="22" y="135"/>
                    <a:pt x="19" y="134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3"/>
                    <a:pt x="20" y="114"/>
                    <a:pt x="21" y="114"/>
                  </a:cubicBezTo>
                  <a:cubicBezTo>
                    <a:pt x="21" y="115"/>
                    <a:pt x="22" y="115"/>
                    <a:pt x="21" y="117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30" y="115"/>
                    <a:pt x="29" y="111"/>
                    <a:pt x="27" y="110"/>
                  </a:cubicBezTo>
                  <a:cubicBezTo>
                    <a:pt x="26" y="107"/>
                    <a:pt x="22" y="105"/>
                    <a:pt x="19" y="105"/>
                  </a:cubicBezTo>
                  <a:cubicBezTo>
                    <a:pt x="19" y="83"/>
                    <a:pt x="19" y="83"/>
                    <a:pt x="19" y="83"/>
                  </a:cubicBezTo>
                  <a:cubicBezTo>
                    <a:pt x="20" y="84"/>
                    <a:pt x="20" y="84"/>
                    <a:pt x="21" y="85"/>
                  </a:cubicBezTo>
                  <a:cubicBezTo>
                    <a:pt x="21" y="85"/>
                    <a:pt x="22" y="86"/>
                    <a:pt x="21" y="87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30" y="85"/>
                    <a:pt x="29" y="82"/>
                    <a:pt x="27" y="80"/>
                  </a:cubicBezTo>
                  <a:cubicBezTo>
                    <a:pt x="26" y="78"/>
                    <a:pt x="22" y="76"/>
                    <a:pt x="19" y="75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4"/>
                    <a:pt x="20" y="55"/>
                    <a:pt x="21" y="56"/>
                  </a:cubicBezTo>
                  <a:cubicBezTo>
                    <a:pt x="21" y="56"/>
                    <a:pt x="22" y="56"/>
                    <a:pt x="21" y="58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30" y="56"/>
                    <a:pt x="29" y="53"/>
                    <a:pt x="27" y="51"/>
                  </a:cubicBezTo>
                  <a:cubicBezTo>
                    <a:pt x="26" y="48"/>
                    <a:pt x="22" y="47"/>
                    <a:pt x="19" y="4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5"/>
                    <a:pt x="20" y="26"/>
                    <a:pt x="21" y="26"/>
                  </a:cubicBezTo>
                  <a:cubicBezTo>
                    <a:pt x="21" y="26"/>
                    <a:pt x="22" y="27"/>
                    <a:pt x="21" y="29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27"/>
                    <a:pt x="29" y="23"/>
                    <a:pt x="27" y="22"/>
                  </a:cubicBezTo>
                  <a:cubicBezTo>
                    <a:pt x="26" y="19"/>
                    <a:pt x="22" y="17"/>
                    <a:pt x="19" y="16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77" y="8"/>
                    <a:pt x="192" y="22"/>
                    <a:pt x="192" y="40"/>
                  </a:cubicBezTo>
                  <a:lnTo>
                    <a:pt x="192" y="1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4115"/>
              <a:endParaRPr lang="en-US" sz="1069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Teal Tile"/>
          <p:cNvGrpSpPr/>
          <p:nvPr userDrawn="1"/>
        </p:nvGrpSpPr>
        <p:grpSpPr>
          <a:xfrm>
            <a:off x="762586" y="3512121"/>
            <a:ext cx="994669" cy="994410"/>
            <a:chOff x="1020317" y="4686638"/>
            <a:chExt cx="1325880" cy="132588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1020317" y="4686638"/>
              <a:ext cx="1325880" cy="1325880"/>
            </a:xfrm>
            <a:prstGeom prst="rect">
              <a:avLst/>
            </a:prstGeom>
            <a:solidFill>
              <a:schemeClr val="accent4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513967"/>
              <a:endParaRPr lang="en-US" sz="1294" dirty="0">
                <a:solidFill>
                  <a:srgbClr val="FFFFFF">
                    <a:lumMod val="20000"/>
                    <a:lumOff val="80000"/>
                    <a:alpha val="99000"/>
                  </a:srgbClr>
                </a:soli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1455948" y="4930478"/>
              <a:ext cx="454618" cy="838200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4115"/>
              <a:endParaRPr lang="en-US" sz="1069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Green Tile"/>
          <p:cNvGrpSpPr/>
          <p:nvPr userDrawn="1"/>
        </p:nvGrpSpPr>
        <p:grpSpPr>
          <a:xfrm>
            <a:off x="1886050" y="3512121"/>
            <a:ext cx="994669" cy="994410"/>
            <a:chOff x="2514069" y="4682828"/>
            <a:chExt cx="1325880" cy="1325880"/>
          </a:xfrm>
        </p:grpSpPr>
        <p:sp>
          <p:nvSpPr>
            <p:cNvPr id="23" name="Rectangle 22"/>
            <p:cNvSpPr/>
            <p:nvPr/>
          </p:nvSpPr>
          <p:spPr bwMode="auto">
            <a:xfrm>
              <a:off x="2514069" y="4682828"/>
              <a:ext cx="1325880" cy="1325880"/>
            </a:xfrm>
            <a:prstGeom prst="rect">
              <a:avLst/>
            </a:prstGeom>
            <a:solidFill>
              <a:schemeClr val="accent5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513967"/>
              <a:endParaRPr lang="en-US" sz="1294" dirty="0">
                <a:solidFill>
                  <a:srgbClr val="FFFFFF">
                    <a:lumMod val="20000"/>
                    <a:lumOff val="80000"/>
                    <a:alpha val="99000"/>
                  </a:srgbClr>
                </a:soli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4" name="Freeform 73"/>
            <p:cNvSpPr>
              <a:spLocks noEditPoints="1"/>
            </p:cNvSpPr>
            <p:nvPr userDrawn="1"/>
          </p:nvSpPr>
          <p:spPr bwMode="auto">
            <a:xfrm>
              <a:off x="2757463" y="5062311"/>
              <a:ext cx="839092" cy="702557"/>
            </a:xfrm>
            <a:custGeom>
              <a:avLst/>
              <a:gdLst>
                <a:gd name="T0" fmla="*/ 339 w 411"/>
                <a:gd name="T1" fmla="*/ 344 h 344"/>
                <a:gd name="T2" fmla="*/ 334 w 411"/>
                <a:gd name="T3" fmla="*/ 342 h 344"/>
                <a:gd name="T4" fmla="*/ 270 w 411"/>
                <a:gd name="T5" fmla="*/ 277 h 344"/>
                <a:gd name="T6" fmla="*/ 74 w 411"/>
                <a:gd name="T7" fmla="*/ 277 h 344"/>
                <a:gd name="T8" fmla="*/ 0 w 411"/>
                <a:gd name="T9" fmla="*/ 203 h 344"/>
                <a:gd name="T10" fmla="*/ 0 w 411"/>
                <a:gd name="T11" fmla="*/ 74 h 344"/>
                <a:gd name="T12" fmla="*/ 74 w 411"/>
                <a:gd name="T13" fmla="*/ 0 h 344"/>
                <a:gd name="T14" fmla="*/ 338 w 411"/>
                <a:gd name="T15" fmla="*/ 0 h 344"/>
                <a:gd name="T16" fmla="*/ 411 w 411"/>
                <a:gd name="T17" fmla="*/ 74 h 344"/>
                <a:gd name="T18" fmla="*/ 411 w 411"/>
                <a:gd name="T19" fmla="*/ 203 h 344"/>
                <a:gd name="T20" fmla="*/ 347 w 411"/>
                <a:gd name="T21" fmla="*/ 277 h 344"/>
                <a:gd name="T22" fmla="*/ 347 w 411"/>
                <a:gd name="T23" fmla="*/ 337 h 344"/>
                <a:gd name="T24" fmla="*/ 342 w 411"/>
                <a:gd name="T25" fmla="*/ 344 h 344"/>
                <a:gd name="T26" fmla="*/ 339 w 411"/>
                <a:gd name="T27" fmla="*/ 344 h 344"/>
                <a:gd name="T28" fmla="*/ 74 w 411"/>
                <a:gd name="T29" fmla="*/ 15 h 344"/>
                <a:gd name="T30" fmla="*/ 14 w 411"/>
                <a:gd name="T31" fmla="*/ 74 h 344"/>
                <a:gd name="T32" fmla="*/ 14 w 411"/>
                <a:gd name="T33" fmla="*/ 203 h 344"/>
                <a:gd name="T34" fmla="*/ 74 w 411"/>
                <a:gd name="T35" fmla="*/ 262 h 344"/>
                <a:gd name="T36" fmla="*/ 273 w 411"/>
                <a:gd name="T37" fmla="*/ 262 h 344"/>
                <a:gd name="T38" fmla="*/ 278 w 411"/>
                <a:gd name="T39" fmla="*/ 264 h 344"/>
                <a:gd name="T40" fmla="*/ 332 w 411"/>
                <a:gd name="T41" fmla="*/ 319 h 344"/>
                <a:gd name="T42" fmla="*/ 332 w 411"/>
                <a:gd name="T43" fmla="*/ 270 h 344"/>
                <a:gd name="T44" fmla="*/ 339 w 411"/>
                <a:gd name="T45" fmla="*/ 262 h 344"/>
                <a:gd name="T46" fmla="*/ 397 w 411"/>
                <a:gd name="T47" fmla="*/ 203 h 344"/>
                <a:gd name="T48" fmla="*/ 397 w 411"/>
                <a:gd name="T49" fmla="*/ 74 h 344"/>
                <a:gd name="T50" fmla="*/ 338 w 411"/>
                <a:gd name="T51" fmla="*/ 15 h 344"/>
                <a:gd name="T52" fmla="*/ 74 w 411"/>
                <a:gd name="T53" fmla="*/ 15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1" h="344">
                  <a:moveTo>
                    <a:pt x="339" y="344"/>
                  </a:moveTo>
                  <a:cubicBezTo>
                    <a:pt x="337" y="344"/>
                    <a:pt x="336" y="343"/>
                    <a:pt x="334" y="342"/>
                  </a:cubicBezTo>
                  <a:cubicBezTo>
                    <a:pt x="270" y="277"/>
                    <a:pt x="270" y="277"/>
                    <a:pt x="270" y="277"/>
                  </a:cubicBezTo>
                  <a:cubicBezTo>
                    <a:pt x="74" y="277"/>
                    <a:pt x="74" y="277"/>
                    <a:pt x="74" y="277"/>
                  </a:cubicBezTo>
                  <a:cubicBezTo>
                    <a:pt x="33" y="277"/>
                    <a:pt x="0" y="244"/>
                    <a:pt x="0" y="20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378" y="0"/>
                    <a:pt x="411" y="33"/>
                    <a:pt x="411" y="74"/>
                  </a:cubicBezTo>
                  <a:cubicBezTo>
                    <a:pt x="411" y="203"/>
                    <a:pt x="411" y="203"/>
                    <a:pt x="411" y="203"/>
                  </a:cubicBezTo>
                  <a:cubicBezTo>
                    <a:pt x="411" y="242"/>
                    <a:pt x="384" y="273"/>
                    <a:pt x="347" y="277"/>
                  </a:cubicBezTo>
                  <a:cubicBezTo>
                    <a:pt x="347" y="337"/>
                    <a:pt x="347" y="337"/>
                    <a:pt x="347" y="337"/>
                  </a:cubicBezTo>
                  <a:cubicBezTo>
                    <a:pt x="347" y="340"/>
                    <a:pt x="345" y="342"/>
                    <a:pt x="342" y="344"/>
                  </a:cubicBezTo>
                  <a:cubicBezTo>
                    <a:pt x="341" y="344"/>
                    <a:pt x="340" y="344"/>
                    <a:pt x="339" y="344"/>
                  </a:cubicBezTo>
                  <a:close/>
                  <a:moveTo>
                    <a:pt x="74" y="15"/>
                  </a:moveTo>
                  <a:cubicBezTo>
                    <a:pt x="41" y="15"/>
                    <a:pt x="14" y="41"/>
                    <a:pt x="14" y="74"/>
                  </a:cubicBezTo>
                  <a:cubicBezTo>
                    <a:pt x="14" y="203"/>
                    <a:pt x="14" y="203"/>
                    <a:pt x="14" y="203"/>
                  </a:cubicBezTo>
                  <a:cubicBezTo>
                    <a:pt x="14" y="236"/>
                    <a:pt x="41" y="262"/>
                    <a:pt x="74" y="262"/>
                  </a:cubicBezTo>
                  <a:cubicBezTo>
                    <a:pt x="273" y="262"/>
                    <a:pt x="273" y="262"/>
                    <a:pt x="273" y="262"/>
                  </a:cubicBezTo>
                  <a:cubicBezTo>
                    <a:pt x="275" y="262"/>
                    <a:pt x="277" y="263"/>
                    <a:pt x="278" y="264"/>
                  </a:cubicBezTo>
                  <a:cubicBezTo>
                    <a:pt x="332" y="319"/>
                    <a:pt x="332" y="319"/>
                    <a:pt x="332" y="319"/>
                  </a:cubicBezTo>
                  <a:cubicBezTo>
                    <a:pt x="332" y="270"/>
                    <a:pt x="332" y="270"/>
                    <a:pt x="332" y="270"/>
                  </a:cubicBezTo>
                  <a:cubicBezTo>
                    <a:pt x="332" y="266"/>
                    <a:pt x="335" y="262"/>
                    <a:pt x="339" y="262"/>
                  </a:cubicBezTo>
                  <a:cubicBezTo>
                    <a:pt x="371" y="262"/>
                    <a:pt x="397" y="236"/>
                    <a:pt x="397" y="203"/>
                  </a:cubicBezTo>
                  <a:cubicBezTo>
                    <a:pt x="397" y="74"/>
                    <a:pt x="397" y="74"/>
                    <a:pt x="397" y="74"/>
                  </a:cubicBezTo>
                  <a:cubicBezTo>
                    <a:pt x="397" y="41"/>
                    <a:pt x="370" y="15"/>
                    <a:pt x="338" y="15"/>
                  </a:cubicBezTo>
                  <a:lnTo>
                    <a:pt x="74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4115"/>
              <a:endParaRPr lang="en-US" sz="1069">
                <a:solidFill>
                  <a:srgbClr val="FFFFFF"/>
                </a:solidFill>
              </a:endParaRPr>
            </a:p>
          </p:txBody>
        </p:sp>
      </p:grpSp>
      <p:sp useBgFill="1">
        <p:nvSpPr>
          <p:cNvPr id="25" name="Top Mask"/>
          <p:cNvSpPr/>
          <p:nvPr userDrawn="1"/>
        </p:nvSpPr>
        <p:spPr bwMode="auto">
          <a:xfrm>
            <a:off x="1" y="4"/>
            <a:ext cx="9144000" cy="1135856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10" tIns="25706" rIns="51410" bIns="257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13967"/>
            <a:endParaRPr lang="en-US" sz="1294" dirty="0">
              <a:solidFill>
                <a:srgbClr val="FFFFFF">
                  <a:lumMod val="20000"/>
                  <a:lumOff val="80000"/>
                  <a:alpha val="99000"/>
                </a:srgbClr>
              </a:solidFill>
              <a:ea typeface="Segoe UI" pitchFamily="34" charset="0"/>
              <a:cs typeface="Segoe UI" pitchFamily="34" charset="0"/>
            </a:endParaRPr>
          </a:p>
        </p:txBody>
      </p:sp>
      <p:sp useBgFill="1">
        <p:nvSpPr>
          <p:cNvPr id="26" name="Right Mask"/>
          <p:cNvSpPr/>
          <p:nvPr userDrawn="1"/>
        </p:nvSpPr>
        <p:spPr bwMode="auto">
          <a:xfrm>
            <a:off x="8381804" y="1223118"/>
            <a:ext cx="762198" cy="3116237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10" tIns="25706" rIns="51410" bIns="257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13967"/>
            <a:endParaRPr lang="en-US" sz="1294" dirty="0">
              <a:solidFill>
                <a:srgbClr val="FFFFFF">
                  <a:lumMod val="20000"/>
                  <a:lumOff val="80000"/>
                  <a:alpha val="99000"/>
                </a:srgbClr>
              </a:solidFill>
              <a:ea typeface="Segoe UI" pitchFamily="34" charset="0"/>
              <a:cs typeface="Segoe UI" pitchFamily="34" charset="0"/>
            </a:endParaRPr>
          </a:p>
        </p:txBody>
      </p:sp>
      <p:sp useBgFill="1">
        <p:nvSpPr>
          <p:cNvPr id="27" name="Bottom Mask"/>
          <p:cNvSpPr/>
          <p:nvPr userDrawn="1"/>
        </p:nvSpPr>
        <p:spPr bwMode="auto">
          <a:xfrm>
            <a:off x="7" y="4507710"/>
            <a:ext cx="9144001" cy="635794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10" tIns="25706" rIns="51410" bIns="257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13967"/>
            <a:endParaRPr lang="en-US" sz="1294" dirty="0">
              <a:solidFill>
                <a:srgbClr val="FFFFFF">
                  <a:lumMod val="20000"/>
                  <a:lumOff val="80000"/>
                  <a:alpha val="99000"/>
                </a:srgbClr>
              </a:soli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7060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851FB-9E75-42C3-9AB0-6C3C3B695A00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7128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7"/>
            <a:ext cx="7886700" cy="2139553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851FB-9E75-42C3-9AB0-6C3C3B695A00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72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851FB-9E75-42C3-9AB0-6C3C3B695A00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3354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5" y="1260872"/>
            <a:ext cx="3887391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5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851FB-9E75-42C3-9AB0-6C3C3B695A00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834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851FB-9E75-42C3-9AB0-6C3C3B695A00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5849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851FB-9E75-42C3-9AB0-6C3C3B695A00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4901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851FB-9E75-42C3-9AB0-6C3C3B695A00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041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851FB-9E75-42C3-9AB0-6C3C3B695A00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050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851FB-9E75-42C3-9AB0-6C3C3B695A00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03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6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5" y="273846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851FB-9E75-42C3-9AB0-6C3C3B695A00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500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437" y="171461"/>
            <a:ext cx="8363938" cy="34278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9437" y="1351310"/>
            <a:ext cx="8363938" cy="1068177"/>
          </a:xfrm>
        </p:spPr>
        <p:txBody>
          <a:bodyPr/>
          <a:lstStyle>
            <a:lvl1pPr>
              <a:defRPr b="1"/>
            </a:lvl1pPr>
            <a:lvl2pPr>
              <a:defRPr sz="1519"/>
            </a:lvl2pPr>
            <a:lvl3pPr>
              <a:defRPr sz="1181"/>
            </a:lvl3pPr>
            <a:lvl4pPr>
              <a:defRPr sz="1069"/>
            </a:lvl4pPr>
            <a:lvl5pPr>
              <a:defRPr sz="1069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5329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48350" y="4454526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814888" y="4170363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037014" y="3638550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grpSp>
        <p:nvGrpSpPr>
          <p:cNvPr id="11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2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4" y="454025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3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7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315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7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7" y="1180189"/>
            <a:ext cx="6920949" cy="30444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1992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</a:t>
            </a:r>
            <a:r>
              <a:rPr lang="en-US" alt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5774FD34-B19B-4EC0-B7CE-4C8A769027F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270077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0037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1A5DC9-0CFA-4CCA-9847-7CD50157358B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olor: 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2" y="1270077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7" y="1270077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4592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495FEC5C-3B70-4F79-98EF-D890A59B06E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8" y="1270077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7" y="1270077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00059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92082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988285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0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0"/>
            <a:ext cx="9144000" cy="303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矩形 18"/>
          <p:cNvSpPr/>
          <p:nvPr/>
        </p:nvSpPr>
        <p:spPr>
          <a:xfrm>
            <a:off x="0" y="0"/>
            <a:ext cx="9144000" cy="35727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Rectangle 11"/>
          <p:cNvSpPr/>
          <p:nvPr>
            <p:custDataLst>
              <p:tags r:id="rId2"/>
            </p:custDataLst>
          </p:nvPr>
        </p:nvSpPr>
        <p:spPr>
          <a:xfrm>
            <a:off x="944380" y="126541"/>
            <a:ext cx="8199620" cy="405000"/>
          </a:xfrm>
          <a:prstGeom prst="rect">
            <a:avLst/>
          </a:prstGeom>
          <a:gradFill>
            <a:gsLst>
              <a:gs pos="0">
                <a:srgbClr val="FFC000">
                  <a:alpha val="50000"/>
                </a:srgbClr>
              </a:gs>
              <a:gs pos="100000">
                <a:srgbClr val="FFC000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6" name="Rectangle 11"/>
          <p:cNvSpPr/>
          <p:nvPr>
            <p:custDataLst>
              <p:tags r:id="rId3"/>
            </p:custDataLst>
          </p:nvPr>
        </p:nvSpPr>
        <p:spPr>
          <a:xfrm>
            <a:off x="0" y="4846500"/>
            <a:ext cx="9144000" cy="297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Rectangle 11"/>
          <p:cNvSpPr/>
          <p:nvPr>
            <p:custDataLst>
              <p:tags r:id="rId4"/>
            </p:custDataLst>
          </p:nvPr>
        </p:nvSpPr>
        <p:spPr>
          <a:xfrm>
            <a:off x="0" y="4846500"/>
            <a:ext cx="9144000" cy="81000"/>
          </a:xfrm>
          <a:prstGeom prst="rect">
            <a:avLst/>
          </a:prstGeom>
          <a:gradFill>
            <a:gsLst>
              <a:gs pos="0">
                <a:srgbClr val="1F497D"/>
              </a:gs>
              <a:gs pos="100000">
                <a:srgbClr val="1F497D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8" name="Picture 3" descr="F:\图片素材\ZTE\Logo\中兴\Logo_PNG-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43344" y="4890599"/>
            <a:ext cx="756000" cy="189000"/>
          </a:xfrm>
          <a:prstGeom prst="rect">
            <a:avLst/>
          </a:prstGeom>
          <a:noFill/>
        </p:spPr>
      </p:pic>
      <p:graphicFrame>
        <p:nvGraphicFramePr>
          <p:cNvPr id="5" name="Object 4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3974344"/>
              </p:ext>
            </p:extLst>
          </p:nvPr>
        </p:nvGraphicFramePr>
        <p:xfrm>
          <a:off x="0" y="0"/>
          <a:ext cx="146538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1" name="think-cell Slide" r:id="rId8" imgW="360" imgH="360" progId="">
                  <p:embed/>
                </p:oleObj>
              </mc:Choice>
              <mc:Fallback>
                <p:oleObj name="think-cell Slide" r:id="rId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6538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标题 27"/>
          <p:cNvSpPr>
            <a:spLocks noGrp="1"/>
          </p:cNvSpPr>
          <p:nvPr>
            <p:ph type="title"/>
          </p:nvPr>
        </p:nvSpPr>
        <p:spPr>
          <a:xfrm>
            <a:off x="191588" y="35922"/>
            <a:ext cx="7961452" cy="573881"/>
          </a:xfrm>
        </p:spPr>
        <p:txBody>
          <a:bodyPr/>
          <a:lstStyle>
            <a:lvl1pPr>
              <a:defRPr sz="2800" i="1">
                <a:effectLst/>
                <a:latin typeface="Calibri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13" name="Picture 298" descr="C:\Users\Lei\Desktop\150px-Emblem_of_the_Provisional_Government_of_the_People's_Republic_of_Bangladesh.svg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8388425" y="137201"/>
            <a:ext cx="504056" cy="378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88156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 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4" y="0"/>
            <a:ext cx="9152350" cy="5148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425" y="4775196"/>
            <a:ext cx="485999" cy="243000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13539" y="346941"/>
            <a:ext cx="5940660" cy="36366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1" hasCustomPrompt="1"/>
          </p:nvPr>
        </p:nvSpPr>
        <p:spPr>
          <a:xfrm>
            <a:off x="413147" y="1113235"/>
            <a:ext cx="8262938" cy="3349228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CONTENT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033875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61705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48350" y="4454526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814888" y="4170363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037014" y="3638550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grpSp>
        <p:nvGrpSpPr>
          <p:cNvPr id="11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2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4" y="454025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3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7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3247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7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7" y="1180189"/>
            <a:ext cx="6920949" cy="30444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04691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</a:t>
            </a:r>
            <a:r>
              <a:rPr lang="en-US" alt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5774FD34-B19B-4EC0-B7CE-4C8A769027F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270077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22686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1A5DC9-0CFA-4CCA-9847-7CD50157358B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olor: 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2" y="1270077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7" y="1270077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6753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495FEC5C-3B70-4F79-98EF-D890A59B06E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8" y="1270077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7" y="1270077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62449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F96A0B-D013-4F07-80AC-CA47C8F94CA0}" type="datetimeFigureOut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2019/11/12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F6F80BA7-3816-42AE-A7C0-0A497978291E}" type="slidenum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3523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92082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223757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0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0"/>
            <a:ext cx="9144000" cy="303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矩形 18"/>
          <p:cNvSpPr/>
          <p:nvPr/>
        </p:nvSpPr>
        <p:spPr>
          <a:xfrm>
            <a:off x="0" y="0"/>
            <a:ext cx="9144000" cy="35727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Rectangle 11"/>
          <p:cNvSpPr/>
          <p:nvPr>
            <p:custDataLst>
              <p:tags r:id="rId2"/>
            </p:custDataLst>
          </p:nvPr>
        </p:nvSpPr>
        <p:spPr>
          <a:xfrm>
            <a:off x="944380" y="126541"/>
            <a:ext cx="8199620" cy="405000"/>
          </a:xfrm>
          <a:prstGeom prst="rect">
            <a:avLst/>
          </a:prstGeom>
          <a:gradFill>
            <a:gsLst>
              <a:gs pos="0">
                <a:srgbClr val="FFC000">
                  <a:alpha val="50000"/>
                </a:srgbClr>
              </a:gs>
              <a:gs pos="100000">
                <a:srgbClr val="FFC000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6" name="Rectangle 11"/>
          <p:cNvSpPr/>
          <p:nvPr>
            <p:custDataLst>
              <p:tags r:id="rId3"/>
            </p:custDataLst>
          </p:nvPr>
        </p:nvSpPr>
        <p:spPr>
          <a:xfrm>
            <a:off x="0" y="4846500"/>
            <a:ext cx="9144000" cy="297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Rectangle 11"/>
          <p:cNvSpPr/>
          <p:nvPr>
            <p:custDataLst>
              <p:tags r:id="rId4"/>
            </p:custDataLst>
          </p:nvPr>
        </p:nvSpPr>
        <p:spPr>
          <a:xfrm>
            <a:off x="0" y="4846500"/>
            <a:ext cx="9144000" cy="81000"/>
          </a:xfrm>
          <a:prstGeom prst="rect">
            <a:avLst/>
          </a:prstGeom>
          <a:gradFill>
            <a:gsLst>
              <a:gs pos="0">
                <a:srgbClr val="1F497D"/>
              </a:gs>
              <a:gs pos="100000">
                <a:srgbClr val="1F497D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8" name="Picture 3" descr="F:\图片素材\ZTE\Logo\中兴\Logo_PNG-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43344" y="4890599"/>
            <a:ext cx="756000" cy="189000"/>
          </a:xfrm>
          <a:prstGeom prst="rect">
            <a:avLst/>
          </a:prstGeom>
          <a:noFill/>
        </p:spPr>
      </p:pic>
      <p:graphicFrame>
        <p:nvGraphicFramePr>
          <p:cNvPr id="5" name="Object 4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471437"/>
              </p:ext>
            </p:extLst>
          </p:nvPr>
        </p:nvGraphicFramePr>
        <p:xfrm>
          <a:off x="0" y="0"/>
          <a:ext cx="146538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5" name="think-cell Slide" r:id="rId8" imgW="360" imgH="360" progId="">
                  <p:embed/>
                </p:oleObj>
              </mc:Choice>
              <mc:Fallback>
                <p:oleObj name="think-cell Slide" r:id="rId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6538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标题 27"/>
          <p:cNvSpPr>
            <a:spLocks noGrp="1"/>
          </p:cNvSpPr>
          <p:nvPr>
            <p:ph type="title"/>
          </p:nvPr>
        </p:nvSpPr>
        <p:spPr>
          <a:xfrm>
            <a:off x="191588" y="35922"/>
            <a:ext cx="7961452" cy="573881"/>
          </a:xfrm>
        </p:spPr>
        <p:txBody>
          <a:bodyPr/>
          <a:lstStyle>
            <a:lvl1pPr>
              <a:defRPr sz="2800" i="1">
                <a:effectLst/>
                <a:latin typeface="Calibri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13" name="Picture 298" descr="C:\Users\Lei\Desktop\150px-Emblem_of_the_Provisional_Government_of_the_People's_Republic_of_Bangladesh.svg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8388425" y="137201"/>
            <a:ext cx="504056" cy="378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22873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 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4" y="0"/>
            <a:ext cx="9152350" cy="5148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425" y="4775196"/>
            <a:ext cx="485999" cy="243000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13539" y="346941"/>
            <a:ext cx="5940660" cy="36366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1" hasCustomPrompt="1"/>
          </p:nvPr>
        </p:nvSpPr>
        <p:spPr>
          <a:xfrm>
            <a:off x="413147" y="1113235"/>
            <a:ext cx="8262938" cy="3349228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CONTENT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028680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3022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48350" y="4454526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814888" y="4170363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037014" y="3638550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grpSp>
        <p:nvGrpSpPr>
          <p:cNvPr id="11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2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4" y="454025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3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7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6958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7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7" y="1180189"/>
            <a:ext cx="6920949" cy="30444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18684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</a:t>
            </a:r>
            <a:r>
              <a:rPr lang="en-US" alt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5774FD34-B19B-4EC0-B7CE-4C8A769027F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270077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144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1A5DC9-0CFA-4CCA-9847-7CD50157358B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olor: 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2" y="1270077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7" y="1270077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846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495FEC5C-3B70-4F79-98EF-D890A59B06E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8" y="1270077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7" y="1270077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5977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F96A0B-D013-4F07-80AC-CA47C8F94CA0}" type="datetimeFigureOut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2019/11/12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F6F80BA7-3816-42AE-A7C0-0A497978291E}" type="slidenum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6063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92082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2382947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0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0"/>
            <a:ext cx="9144000" cy="303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矩形 18"/>
          <p:cNvSpPr/>
          <p:nvPr/>
        </p:nvSpPr>
        <p:spPr>
          <a:xfrm>
            <a:off x="0" y="0"/>
            <a:ext cx="9144000" cy="35727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Rectangle 11"/>
          <p:cNvSpPr/>
          <p:nvPr>
            <p:custDataLst>
              <p:tags r:id="rId2"/>
            </p:custDataLst>
          </p:nvPr>
        </p:nvSpPr>
        <p:spPr>
          <a:xfrm>
            <a:off x="944380" y="126541"/>
            <a:ext cx="8199620" cy="405000"/>
          </a:xfrm>
          <a:prstGeom prst="rect">
            <a:avLst/>
          </a:prstGeom>
          <a:gradFill>
            <a:gsLst>
              <a:gs pos="0">
                <a:srgbClr val="FFC000">
                  <a:alpha val="50000"/>
                </a:srgbClr>
              </a:gs>
              <a:gs pos="100000">
                <a:srgbClr val="FFC000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6" name="Rectangle 11"/>
          <p:cNvSpPr/>
          <p:nvPr>
            <p:custDataLst>
              <p:tags r:id="rId3"/>
            </p:custDataLst>
          </p:nvPr>
        </p:nvSpPr>
        <p:spPr>
          <a:xfrm>
            <a:off x="0" y="4846500"/>
            <a:ext cx="9144000" cy="297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Rectangle 11"/>
          <p:cNvSpPr/>
          <p:nvPr>
            <p:custDataLst>
              <p:tags r:id="rId4"/>
            </p:custDataLst>
          </p:nvPr>
        </p:nvSpPr>
        <p:spPr>
          <a:xfrm>
            <a:off x="0" y="4846500"/>
            <a:ext cx="9144000" cy="81000"/>
          </a:xfrm>
          <a:prstGeom prst="rect">
            <a:avLst/>
          </a:prstGeom>
          <a:gradFill>
            <a:gsLst>
              <a:gs pos="0">
                <a:srgbClr val="1F497D"/>
              </a:gs>
              <a:gs pos="100000">
                <a:srgbClr val="1F497D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8" name="Picture 3" descr="F:\图片素材\ZTE\Logo\中兴\Logo_PNG-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43344" y="4890599"/>
            <a:ext cx="756000" cy="189000"/>
          </a:xfrm>
          <a:prstGeom prst="rect">
            <a:avLst/>
          </a:prstGeom>
          <a:noFill/>
        </p:spPr>
      </p:pic>
      <p:graphicFrame>
        <p:nvGraphicFramePr>
          <p:cNvPr id="5" name="Object 4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8634928"/>
              </p:ext>
            </p:extLst>
          </p:nvPr>
        </p:nvGraphicFramePr>
        <p:xfrm>
          <a:off x="0" y="0"/>
          <a:ext cx="146538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9" name="think-cell Slide" r:id="rId8" imgW="360" imgH="360" progId="">
                  <p:embed/>
                </p:oleObj>
              </mc:Choice>
              <mc:Fallback>
                <p:oleObj name="think-cell Slide" r:id="rId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6538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标题 27"/>
          <p:cNvSpPr>
            <a:spLocks noGrp="1"/>
          </p:cNvSpPr>
          <p:nvPr>
            <p:ph type="title"/>
          </p:nvPr>
        </p:nvSpPr>
        <p:spPr>
          <a:xfrm>
            <a:off x="191588" y="35922"/>
            <a:ext cx="7961452" cy="573881"/>
          </a:xfrm>
        </p:spPr>
        <p:txBody>
          <a:bodyPr/>
          <a:lstStyle>
            <a:lvl1pPr>
              <a:defRPr sz="2800" i="1">
                <a:effectLst/>
                <a:latin typeface="Calibri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13" name="Picture 298" descr="C:\Users\Lei\Desktop\150px-Emblem_of_the_Provisional_Government_of_the_People's_Republic_of_Bangladesh.svg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8388425" y="137201"/>
            <a:ext cx="504056" cy="378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28365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 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4" y="0"/>
            <a:ext cx="9152350" cy="5148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425" y="4775196"/>
            <a:ext cx="485999" cy="243000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13539" y="346941"/>
            <a:ext cx="5940660" cy="36366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1" hasCustomPrompt="1"/>
          </p:nvPr>
        </p:nvSpPr>
        <p:spPr>
          <a:xfrm>
            <a:off x="413147" y="1113235"/>
            <a:ext cx="8262938" cy="3349228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CONTENT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0848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662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48350" y="4454526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814888" y="4170363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037014" y="3638550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grpSp>
        <p:nvGrpSpPr>
          <p:cNvPr id="11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2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4" y="454025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3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7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5685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7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7" y="1180189"/>
            <a:ext cx="6920949" cy="30444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076877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</a:t>
            </a:r>
            <a:r>
              <a:rPr lang="en-US" alt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5774FD34-B19B-4EC0-B7CE-4C8A769027F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270077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69738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1A5DC9-0CFA-4CCA-9847-7CD50157358B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olor: 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2" y="1270077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7" y="1270077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027712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495FEC5C-3B70-4F79-98EF-D890A59B06E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8" y="1270077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7" y="1270077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35354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F96A0B-D013-4F07-80AC-CA47C8F94CA0}" type="datetimeFigureOut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2019/11/12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F6F80BA7-3816-42AE-A7C0-0A497978291E}" type="slidenum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8741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92082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176941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0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0"/>
            <a:ext cx="9144000" cy="303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矩形 18"/>
          <p:cNvSpPr/>
          <p:nvPr/>
        </p:nvSpPr>
        <p:spPr>
          <a:xfrm>
            <a:off x="0" y="0"/>
            <a:ext cx="9144000" cy="35727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Rectangle 11"/>
          <p:cNvSpPr/>
          <p:nvPr>
            <p:custDataLst>
              <p:tags r:id="rId2"/>
            </p:custDataLst>
          </p:nvPr>
        </p:nvSpPr>
        <p:spPr>
          <a:xfrm>
            <a:off x="944380" y="126541"/>
            <a:ext cx="8199620" cy="405000"/>
          </a:xfrm>
          <a:prstGeom prst="rect">
            <a:avLst/>
          </a:prstGeom>
          <a:gradFill>
            <a:gsLst>
              <a:gs pos="0">
                <a:srgbClr val="FFC000">
                  <a:alpha val="50000"/>
                </a:srgbClr>
              </a:gs>
              <a:gs pos="100000">
                <a:srgbClr val="FFC000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6" name="Rectangle 11"/>
          <p:cNvSpPr/>
          <p:nvPr>
            <p:custDataLst>
              <p:tags r:id="rId3"/>
            </p:custDataLst>
          </p:nvPr>
        </p:nvSpPr>
        <p:spPr>
          <a:xfrm>
            <a:off x="0" y="4846500"/>
            <a:ext cx="9144000" cy="297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Rectangle 11"/>
          <p:cNvSpPr/>
          <p:nvPr>
            <p:custDataLst>
              <p:tags r:id="rId4"/>
            </p:custDataLst>
          </p:nvPr>
        </p:nvSpPr>
        <p:spPr>
          <a:xfrm>
            <a:off x="0" y="4846500"/>
            <a:ext cx="9144000" cy="81000"/>
          </a:xfrm>
          <a:prstGeom prst="rect">
            <a:avLst/>
          </a:prstGeom>
          <a:gradFill>
            <a:gsLst>
              <a:gs pos="0">
                <a:srgbClr val="1F497D"/>
              </a:gs>
              <a:gs pos="100000">
                <a:srgbClr val="1F497D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8" name="Picture 3" descr="F:\图片素材\ZTE\Logo\中兴\Logo_PNG-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43344" y="4890599"/>
            <a:ext cx="756000" cy="189000"/>
          </a:xfrm>
          <a:prstGeom prst="rect">
            <a:avLst/>
          </a:prstGeom>
          <a:noFill/>
        </p:spPr>
      </p:pic>
      <p:graphicFrame>
        <p:nvGraphicFramePr>
          <p:cNvPr id="5" name="Object 4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646447"/>
              </p:ext>
            </p:extLst>
          </p:nvPr>
        </p:nvGraphicFramePr>
        <p:xfrm>
          <a:off x="0" y="0"/>
          <a:ext cx="146538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5" name="think-cell Slide" r:id="rId8" imgW="360" imgH="360" progId="">
                  <p:embed/>
                </p:oleObj>
              </mc:Choice>
              <mc:Fallback>
                <p:oleObj name="think-cell Slide" r:id="rId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6538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标题 27"/>
          <p:cNvSpPr>
            <a:spLocks noGrp="1"/>
          </p:cNvSpPr>
          <p:nvPr>
            <p:ph type="title"/>
          </p:nvPr>
        </p:nvSpPr>
        <p:spPr>
          <a:xfrm>
            <a:off x="191588" y="35922"/>
            <a:ext cx="7961452" cy="573881"/>
          </a:xfrm>
        </p:spPr>
        <p:txBody>
          <a:bodyPr/>
          <a:lstStyle>
            <a:lvl1pPr>
              <a:defRPr sz="2800" i="1">
                <a:effectLst/>
                <a:latin typeface="Calibri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13" name="Picture 298" descr="C:\Users\Lei\Desktop\150px-Emblem_of_the_Provisional_Government_of_the_People's_Republic_of_Bangladesh.svg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8388425" y="137201"/>
            <a:ext cx="504056" cy="378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67948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 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4" y="0"/>
            <a:ext cx="9152350" cy="5148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425" y="4775196"/>
            <a:ext cx="485999" cy="243000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13539" y="346941"/>
            <a:ext cx="5940660" cy="36366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1" hasCustomPrompt="1"/>
          </p:nvPr>
        </p:nvSpPr>
        <p:spPr>
          <a:xfrm>
            <a:off x="413147" y="1113235"/>
            <a:ext cx="8262938" cy="3349228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CONTENT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45622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69953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48350" y="4454526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814888" y="4170363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037014" y="3638550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grpSp>
        <p:nvGrpSpPr>
          <p:cNvPr id="11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2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4" y="454025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3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7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0700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7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7" y="1180189"/>
            <a:ext cx="6920949" cy="30444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44420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</a:t>
            </a:r>
            <a:r>
              <a:rPr lang="en-US" alt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5774FD34-B19B-4EC0-B7CE-4C8A769027F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270077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29885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1A5DC9-0CFA-4CCA-9847-7CD50157358B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olor: 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2" y="1270077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7" y="1270077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87236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495FEC5C-3B70-4F79-98EF-D890A59B06E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8" y="1270077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7" y="1270077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02608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F96A0B-D013-4F07-80AC-CA47C8F94CA0}" type="datetimeFigureOut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2019/11/12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F6F80BA7-3816-42AE-A7C0-0A497978291E}" type="slidenum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403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92082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602399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0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0"/>
            <a:ext cx="9144000" cy="303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矩形 18"/>
          <p:cNvSpPr/>
          <p:nvPr/>
        </p:nvSpPr>
        <p:spPr>
          <a:xfrm>
            <a:off x="0" y="0"/>
            <a:ext cx="9144000" cy="35727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Rectangle 11"/>
          <p:cNvSpPr/>
          <p:nvPr>
            <p:custDataLst>
              <p:tags r:id="rId2"/>
            </p:custDataLst>
          </p:nvPr>
        </p:nvSpPr>
        <p:spPr>
          <a:xfrm>
            <a:off x="944380" y="126541"/>
            <a:ext cx="8199620" cy="405000"/>
          </a:xfrm>
          <a:prstGeom prst="rect">
            <a:avLst/>
          </a:prstGeom>
          <a:gradFill>
            <a:gsLst>
              <a:gs pos="0">
                <a:srgbClr val="FFC000">
                  <a:alpha val="50000"/>
                </a:srgbClr>
              </a:gs>
              <a:gs pos="100000">
                <a:srgbClr val="FFC000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6" name="Rectangle 11"/>
          <p:cNvSpPr/>
          <p:nvPr>
            <p:custDataLst>
              <p:tags r:id="rId3"/>
            </p:custDataLst>
          </p:nvPr>
        </p:nvSpPr>
        <p:spPr>
          <a:xfrm>
            <a:off x="0" y="4846500"/>
            <a:ext cx="9144000" cy="297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Rectangle 11"/>
          <p:cNvSpPr/>
          <p:nvPr>
            <p:custDataLst>
              <p:tags r:id="rId4"/>
            </p:custDataLst>
          </p:nvPr>
        </p:nvSpPr>
        <p:spPr>
          <a:xfrm>
            <a:off x="0" y="4846500"/>
            <a:ext cx="9144000" cy="81000"/>
          </a:xfrm>
          <a:prstGeom prst="rect">
            <a:avLst/>
          </a:prstGeom>
          <a:gradFill>
            <a:gsLst>
              <a:gs pos="0">
                <a:srgbClr val="1F497D"/>
              </a:gs>
              <a:gs pos="100000">
                <a:srgbClr val="1F497D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8" name="Picture 3" descr="F:\图片素材\ZTE\Logo\中兴\Logo_PNG-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43344" y="4890599"/>
            <a:ext cx="756000" cy="189000"/>
          </a:xfrm>
          <a:prstGeom prst="rect">
            <a:avLst/>
          </a:prstGeom>
          <a:noFill/>
        </p:spPr>
      </p:pic>
      <p:graphicFrame>
        <p:nvGraphicFramePr>
          <p:cNvPr id="5" name="Object 4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9111317"/>
              </p:ext>
            </p:extLst>
          </p:nvPr>
        </p:nvGraphicFramePr>
        <p:xfrm>
          <a:off x="0" y="0"/>
          <a:ext cx="146538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9" name="think-cell Slide" r:id="rId8" imgW="360" imgH="360" progId="">
                  <p:embed/>
                </p:oleObj>
              </mc:Choice>
              <mc:Fallback>
                <p:oleObj name="think-cell Slide" r:id="rId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6538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标题 27"/>
          <p:cNvSpPr>
            <a:spLocks noGrp="1"/>
          </p:cNvSpPr>
          <p:nvPr>
            <p:ph type="title"/>
          </p:nvPr>
        </p:nvSpPr>
        <p:spPr>
          <a:xfrm>
            <a:off x="191588" y="35922"/>
            <a:ext cx="7961452" cy="573881"/>
          </a:xfrm>
        </p:spPr>
        <p:txBody>
          <a:bodyPr/>
          <a:lstStyle>
            <a:lvl1pPr>
              <a:defRPr sz="2800" i="1">
                <a:effectLst/>
                <a:latin typeface="Calibri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13" name="Picture 298" descr="C:\Users\Lei\Desktop\150px-Emblem_of_the_Provisional_Government_of_the_People's_Republic_of_Bangladesh.svg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8388425" y="137201"/>
            <a:ext cx="504056" cy="378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958409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 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4" y="0"/>
            <a:ext cx="9152350" cy="5148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425" y="4775196"/>
            <a:ext cx="485999" cy="243000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13539" y="346941"/>
            <a:ext cx="5940660" cy="36366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1" hasCustomPrompt="1"/>
          </p:nvPr>
        </p:nvSpPr>
        <p:spPr>
          <a:xfrm>
            <a:off x="413147" y="1113235"/>
            <a:ext cx="8262938" cy="3349228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CONTENT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234419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631169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48350" y="4454526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814888" y="4170363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037014" y="3638550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grpSp>
        <p:nvGrpSpPr>
          <p:cNvPr id="11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2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4" y="454025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3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7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3941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7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7" y="1180189"/>
            <a:ext cx="6920949" cy="30444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01338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</a:t>
            </a:r>
            <a:r>
              <a:rPr lang="en-US" alt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5774FD34-B19B-4EC0-B7CE-4C8A769027F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270077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24481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1A5DC9-0CFA-4CCA-9847-7CD50157358B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olor: 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2" y="1270077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7" y="1270077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07530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495FEC5C-3B70-4F79-98EF-D890A59B06E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8" y="1270077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7" y="1270077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79517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F96A0B-D013-4F07-80AC-CA47C8F94CA0}" type="datetimeFigureOut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2019/11/12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F6F80BA7-3816-42AE-A7C0-0A497978291E}" type="slidenum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88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92082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301019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0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0"/>
            <a:ext cx="9144000" cy="303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矩形 18"/>
          <p:cNvSpPr/>
          <p:nvPr/>
        </p:nvSpPr>
        <p:spPr>
          <a:xfrm>
            <a:off x="0" y="0"/>
            <a:ext cx="9144000" cy="35727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Rectangle 11"/>
          <p:cNvSpPr/>
          <p:nvPr>
            <p:custDataLst>
              <p:tags r:id="rId2"/>
            </p:custDataLst>
          </p:nvPr>
        </p:nvSpPr>
        <p:spPr>
          <a:xfrm>
            <a:off x="944380" y="126541"/>
            <a:ext cx="8199620" cy="405000"/>
          </a:xfrm>
          <a:prstGeom prst="rect">
            <a:avLst/>
          </a:prstGeom>
          <a:gradFill>
            <a:gsLst>
              <a:gs pos="0">
                <a:srgbClr val="FFC000">
                  <a:alpha val="50000"/>
                </a:srgbClr>
              </a:gs>
              <a:gs pos="100000">
                <a:srgbClr val="FFC000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6" name="Rectangle 11"/>
          <p:cNvSpPr/>
          <p:nvPr>
            <p:custDataLst>
              <p:tags r:id="rId3"/>
            </p:custDataLst>
          </p:nvPr>
        </p:nvSpPr>
        <p:spPr>
          <a:xfrm>
            <a:off x="0" y="4846500"/>
            <a:ext cx="9144000" cy="297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Rectangle 11"/>
          <p:cNvSpPr/>
          <p:nvPr>
            <p:custDataLst>
              <p:tags r:id="rId4"/>
            </p:custDataLst>
          </p:nvPr>
        </p:nvSpPr>
        <p:spPr>
          <a:xfrm>
            <a:off x="0" y="4846500"/>
            <a:ext cx="9144000" cy="81000"/>
          </a:xfrm>
          <a:prstGeom prst="rect">
            <a:avLst/>
          </a:prstGeom>
          <a:gradFill>
            <a:gsLst>
              <a:gs pos="0">
                <a:srgbClr val="1F497D"/>
              </a:gs>
              <a:gs pos="100000">
                <a:srgbClr val="1F497D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8" name="Picture 3" descr="F:\图片素材\ZTE\Logo\中兴\Logo_PNG-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43344" y="4890599"/>
            <a:ext cx="756000" cy="189000"/>
          </a:xfrm>
          <a:prstGeom prst="rect">
            <a:avLst/>
          </a:prstGeom>
          <a:noFill/>
        </p:spPr>
      </p:pic>
      <p:graphicFrame>
        <p:nvGraphicFramePr>
          <p:cNvPr id="5" name="Object 4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801796"/>
              </p:ext>
            </p:extLst>
          </p:nvPr>
        </p:nvGraphicFramePr>
        <p:xfrm>
          <a:off x="0" y="0"/>
          <a:ext cx="146538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22" name="think-cell Slide" r:id="rId8" imgW="360" imgH="360" progId="">
                  <p:embed/>
                </p:oleObj>
              </mc:Choice>
              <mc:Fallback>
                <p:oleObj name="think-cell Slide" r:id="rId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6538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标题 27"/>
          <p:cNvSpPr>
            <a:spLocks noGrp="1"/>
          </p:cNvSpPr>
          <p:nvPr>
            <p:ph type="title"/>
          </p:nvPr>
        </p:nvSpPr>
        <p:spPr>
          <a:xfrm>
            <a:off x="191588" y="35922"/>
            <a:ext cx="7961452" cy="573881"/>
          </a:xfrm>
        </p:spPr>
        <p:txBody>
          <a:bodyPr/>
          <a:lstStyle>
            <a:lvl1pPr>
              <a:defRPr sz="2800" i="1">
                <a:effectLst/>
                <a:latin typeface="Calibri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13" name="Picture 298" descr="C:\Users\Lei\Desktop\150px-Emblem_of_the_Provisional_Government_of_the_People's_Republic_of_Bangladesh.svg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8388425" y="137201"/>
            <a:ext cx="504056" cy="378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827090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 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4" y="0"/>
            <a:ext cx="9152350" cy="5148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425" y="4775196"/>
            <a:ext cx="485999" cy="243000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13539" y="346941"/>
            <a:ext cx="5940660" cy="36366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1" hasCustomPrompt="1"/>
          </p:nvPr>
        </p:nvSpPr>
        <p:spPr>
          <a:xfrm>
            <a:off x="413147" y="1113235"/>
            <a:ext cx="8262938" cy="3349228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CONTENT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300055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96841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48350" y="4454526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814888" y="4170363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037014" y="3638550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grpSp>
        <p:nvGrpSpPr>
          <p:cNvPr id="11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2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4" y="454025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3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7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1489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7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7" y="1180189"/>
            <a:ext cx="6920949" cy="30444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62281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</a:t>
            </a:r>
            <a:r>
              <a:rPr lang="en-US" alt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5774FD34-B19B-4EC0-B7CE-4C8A769027F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270077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973723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1A5DC9-0CFA-4CCA-9847-7CD50157358B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olor: 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2" y="1270077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7" y="1270077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27331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495FEC5C-3B70-4F79-98EF-D890A59B06E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8" y="1270077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7" y="1270077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54113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F96A0B-D013-4F07-80AC-CA47C8F94CA0}" type="datetimeFigureOut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2019/11/12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F6F80BA7-3816-42AE-A7C0-0A497978291E}" type="slidenum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5284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92082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52394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 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4" y="0"/>
            <a:ext cx="9152350" cy="5148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425" y="4775196"/>
            <a:ext cx="485999" cy="243000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13539" y="346941"/>
            <a:ext cx="5940660" cy="36366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1" hasCustomPrompt="1"/>
          </p:nvPr>
        </p:nvSpPr>
        <p:spPr>
          <a:xfrm>
            <a:off x="413147" y="1113235"/>
            <a:ext cx="8262938" cy="3349228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CONTENT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634827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97164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48350" y="4454526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814888" y="4170363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037014" y="3638550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grpSp>
        <p:nvGrpSpPr>
          <p:cNvPr id="11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2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4" y="454025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3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7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19208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7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7" y="1180189"/>
            <a:ext cx="6920949" cy="30444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61427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</a:t>
            </a:r>
            <a:r>
              <a:rPr lang="en-US" alt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5774FD34-B19B-4EC0-B7CE-4C8A769027F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270077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97199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1A5DC9-0CFA-4CCA-9847-7CD50157358B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olor: 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2" y="1270077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7" y="1270077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510090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495FEC5C-3B70-4F79-98EF-D890A59B06E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8" y="1270077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7" y="1270077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563296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F96A0B-D013-4F07-80AC-CA47C8F94CA0}" type="datetimeFigureOut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2019/11/12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F6F80BA7-3816-42AE-A7C0-0A497978291E}" type="slidenum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96638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92082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805620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0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0"/>
            <a:ext cx="9144000" cy="303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矩形 18"/>
          <p:cNvSpPr/>
          <p:nvPr/>
        </p:nvSpPr>
        <p:spPr>
          <a:xfrm>
            <a:off x="0" y="0"/>
            <a:ext cx="9144000" cy="35727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Rectangle 11"/>
          <p:cNvSpPr/>
          <p:nvPr>
            <p:custDataLst>
              <p:tags r:id="rId2"/>
            </p:custDataLst>
          </p:nvPr>
        </p:nvSpPr>
        <p:spPr>
          <a:xfrm>
            <a:off x="944380" y="126541"/>
            <a:ext cx="8199620" cy="405000"/>
          </a:xfrm>
          <a:prstGeom prst="rect">
            <a:avLst/>
          </a:prstGeom>
          <a:gradFill>
            <a:gsLst>
              <a:gs pos="0">
                <a:srgbClr val="FFC000">
                  <a:alpha val="50000"/>
                </a:srgbClr>
              </a:gs>
              <a:gs pos="100000">
                <a:srgbClr val="FFC000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6" name="Rectangle 11"/>
          <p:cNvSpPr/>
          <p:nvPr>
            <p:custDataLst>
              <p:tags r:id="rId3"/>
            </p:custDataLst>
          </p:nvPr>
        </p:nvSpPr>
        <p:spPr>
          <a:xfrm>
            <a:off x="0" y="4846500"/>
            <a:ext cx="9144000" cy="297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Rectangle 11"/>
          <p:cNvSpPr/>
          <p:nvPr>
            <p:custDataLst>
              <p:tags r:id="rId4"/>
            </p:custDataLst>
          </p:nvPr>
        </p:nvSpPr>
        <p:spPr>
          <a:xfrm>
            <a:off x="0" y="4846500"/>
            <a:ext cx="9144000" cy="81000"/>
          </a:xfrm>
          <a:prstGeom prst="rect">
            <a:avLst/>
          </a:prstGeom>
          <a:gradFill>
            <a:gsLst>
              <a:gs pos="0">
                <a:srgbClr val="1F497D"/>
              </a:gs>
              <a:gs pos="100000">
                <a:srgbClr val="1F497D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8" name="Picture 3" descr="F:\图片素材\ZTE\Logo\中兴\Logo_PNG-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43344" y="4890599"/>
            <a:ext cx="756000" cy="189000"/>
          </a:xfrm>
          <a:prstGeom prst="rect">
            <a:avLst/>
          </a:prstGeom>
          <a:noFill/>
        </p:spPr>
      </p:pic>
      <p:graphicFrame>
        <p:nvGraphicFramePr>
          <p:cNvPr id="5" name="Object 4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8552632"/>
              </p:ext>
            </p:extLst>
          </p:nvPr>
        </p:nvGraphicFramePr>
        <p:xfrm>
          <a:off x="0" y="0"/>
          <a:ext cx="146538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7" name="think-cell Slide" r:id="rId8" imgW="360" imgH="360" progId="">
                  <p:embed/>
                </p:oleObj>
              </mc:Choice>
              <mc:Fallback>
                <p:oleObj name="think-cell Slide" r:id="rId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6538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标题 27"/>
          <p:cNvSpPr>
            <a:spLocks noGrp="1"/>
          </p:cNvSpPr>
          <p:nvPr>
            <p:ph type="title"/>
          </p:nvPr>
        </p:nvSpPr>
        <p:spPr>
          <a:xfrm>
            <a:off x="191588" y="35922"/>
            <a:ext cx="7961452" cy="573881"/>
          </a:xfrm>
        </p:spPr>
        <p:txBody>
          <a:bodyPr/>
          <a:lstStyle>
            <a:lvl1pPr>
              <a:defRPr sz="2800" i="1">
                <a:effectLst/>
                <a:latin typeface="Calibri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13" name="Picture 298" descr="C:\Users\Lei\Desktop\150px-Emblem_of_the_Provisional_Government_of_the_People's_Republic_of_Bangladesh.svg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8388425" y="137201"/>
            <a:ext cx="504056" cy="378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727621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 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4" y="0"/>
            <a:ext cx="9152350" cy="5148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425" y="4775196"/>
            <a:ext cx="485999" cy="243000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13539" y="346941"/>
            <a:ext cx="5940660" cy="36366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1" hasCustomPrompt="1"/>
          </p:nvPr>
        </p:nvSpPr>
        <p:spPr>
          <a:xfrm>
            <a:off x="413147" y="1113235"/>
            <a:ext cx="8262938" cy="3349228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CONTENT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474578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738840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48350" y="4454526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814888" y="4170363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037014" y="3638550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grpSp>
        <p:nvGrpSpPr>
          <p:cNvPr id="11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2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4" y="454025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3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7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01047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7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7" y="1180189"/>
            <a:ext cx="6920949" cy="30444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717672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</a:t>
            </a:r>
            <a:r>
              <a:rPr lang="en-US" alt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5774FD34-B19B-4EC0-B7CE-4C8A769027F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270077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681461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1A5DC9-0CFA-4CCA-9847-7CD50157358B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olor: 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2" y="1270077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7" y="1270077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394391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495FEC5C-3B70-4F79-98EF-D890A59B06E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8" y="1270077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7" y="1270077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8297944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F96A0B-D013-4F07-80AC-CA47C8F94CA0}" type="datetimeFigureOut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2019/11/12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F6F80BA7-3816-42AE-A7C0-0A497978291E}" type="slidenum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80167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92082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6240217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0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0"/>
            <a:ext cx="9144000" cy="303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矩形 18"/>
          <p:cNvSpPr/>
          <p:nvPr/>
        </p:nvSpPr>
        <p:spPr>
          <a:xfrm>
            <a:off x="0" y="0"/>
            <a:ext cx="9144000" cy="35727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Rectangle 11"/>
          <p:cNvSpPr/>
          <p:nvPr>
            <p:custDataLst>
              <p:tags r:id="rId2"/>
            </p:custDataLst>
          </p:nvPr>
        </p:nvSpPr>
        <p:spPr>
          <a:xfrm>
            <a:off x="944380" y="126541"/>
            <a:ext cx="8199620" cy="405000"/>
          </a:xfrm>
          <a:prstGeom prst="rect">
            <a:avLst/>
          </a:prstGeom>
          <a:gradFill>
            <a:gsLst>
              <a:gs pos="0">
                <a:srgbClr val="FFC000">
                  <a:alpha val="50000"/>
                </a:srgbClr>
              </a:gs>
              <a:gs pos="100000">
                <a:srgbClr val="FFC000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6" name="Rectangle 11"/>
          <p:cNvSpPr/>
          <p:nvPr>
            <p:custDataLst>
              <p:tags r:id="rId3"/>
            </p:custDataLst>
          </p:nvPr>
        </p:nvSpPr>
        <p:spPr>
          <a:xfrm>
            <a:off x="0" y="4846500"/>
            <a:ext cx="9144000" cy="297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Rectangle 11"/>
          <p:cNvSpPr/>
          <p:nvPr>
            <p:custDataLst>
              <p:tags r:id="rId4"/>
            </p:custDataLst>
          </p:nvPr>
        </p:nvSpPr>
        <p:spPr>
          <a:xfrm>
            <a:off x="0" y="4846500"/>
            <a:ext cx="9144000" cy="81000"/>
          </a:xfrm>
          <a:prstGeom prst="rect">
            <a:avLst/>
          </a:prstGeom>
          <a:gradFill>
            <a:gsLst>
              <a:gs pos="0">
                <a:srgbClr val="1F497D"/>
              </a:gs>
              <a:gs pos="100000">
                <a:srgbClr val="1F497D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8" name="Picture 3" descr="F:\图片素材\ZTE\Logo\中兴\Logo_PNG-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43344" y="4890599"/>
            <a:ext cx="756000" cy="189000"/>
          </a:xfrm>
          <a:prstGeom prst="rect">
            <a:avLst/>
          </a:prstGeom>
          <a:noFill/>
        </p:spPr>
      </p:pic>
      <p:graphicFrame>
        <p:nvGraphicFramePr>
          <p:cNvPr id="5" name="Object 4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9082305"/>
              </p:ext>
            </p:extLst>
          </p:nvPr>
        </p:nvGraphicFramePr>
        <p:xfrm>
          <a:off x="0" y="0"/>
          <a:ext cx="146538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7" name="think-cell Slide" r:id="rId8" imgW="360" imgH="360" progId="">
                  <p:embed/>
                </p:oleObj>
              </mc:Choice>
              <mc:Fallback>
                <p:oleObj name="think-cell Slide" r:id="rId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6538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标题 27"/>
          <p:cNvSpPr>
            <a:spLocks noGrp="1"/>
          </p:cNvSpPr>
          <p:nvPr>
            <p:ph type="title"/>
          </p:nvPr>
        </p:nvSpPr>
        <p:spPr>
          <a:xfrm>
            <a:off x="191588" y="35922"/>
            <a:ext cx="7961452" cy="573881"/>
          </a:xfrm>
        </p:spPr>
        <p:txBody>
          <a:bodyPr/>
          <a:lstStyle>
            <a:lvl1pPr>
              <a:defRPr sz="2800" i="1">
                <a:effectLst/>
                <a:latin typeface="Calibri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13" name="Picture 298" descr="C:\Users\Lei\Desktop\150px-Emblem_of_the_Provisional_Government_of_the_People's_Republic_of_Bangladesh.svg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8388425" y="137201"/>
            <a:ext cx="504056" cy="378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155443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 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4" y="0"/>
            <a:ext cx="9152350" cy="5148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425" y="4775196"/>
            <a:ext cx="485999" cy="243000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13539" y="346941"/>
            <a:ext cx="5940660" cy="36366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1" hasCustomPrompt="1"/>
          </p:nvPr>
        </p:nvSpPr>
        <p:spPr>
          <a:xfrm>
            <a:off x="413147" y="1113235"/>
            <a:ext cx="8262938" cy="3349228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CONTENT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629715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3373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48350" y="4454526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814888" y="4170363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037014" y="3638550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grpSp>
        <p:nvGrpSpPr>
          <p:cNvPr id="11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2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4" y="454025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3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7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2911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7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7" y="1180189"/>
            <a:ext cx="6920949" cy="30444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693357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</a:t>
            </a:r>
            <a:r>
              <a:rPr lang="en-US" alt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5774FD34-B19B-4EC0-B7CE-4C8A769027F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270077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071331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1A5DC9-0CFA-4CCA-9847-7CD50157358B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olor: 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2" y="1270077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7" y="1270077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594446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495FEC5C-3B70-4F79-98EF-D890A59B06E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8" y="1270077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7" y="1270077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245675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F96A0B-D013-4F07-80AC-CA47C8F94CA0}" type="datetimeFigureOut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2019/11/12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F6F80BA7-3816-42AE-A7C0-0A497978291E}" type="slidenum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4733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92082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468569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0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0"/>
            <a:ext cx="9144000" cy="303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矩形 18"/>
          <p:cNvSpPr/>
          <p:nvPr/>
        </p:nvSpPr>
        <p:spPr>
          <a:xfrm>
            <a:off x="0" y="0"/>
            <a:ext cx="9144000" cy="35727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Rectangle 11"/>
          <p:cNvSpPr/>
          <p:nvPr>
            <p:custDataLst>
              <p:tags r:id="rId2"/>
            </p:custDataLst>
          </p:nvPr>
        </p:nvSpPr>
        <p:spPr>
          <a:xfrm>
            <a:off x="944380" y="126541"/>
            <a:ext cx="8199620" cy="405000"/>
          </a:xfrm>
          <a:prstGeom prst="rect">
            <a:avLst/>
          </a:prstGeom>
          <a:gradFill>
            <a:gsLst>
              <a:gs pos="0">
                <a:srgbClr val="FFC000">
                  <a:alpha val="50000"/>
                </a:srgbClr>
              </a:gs>
              <a:gs pos="100000">
                <a:srgbClr val="FFC000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6" name="Rectangle 11"/>
          <p:cNvSpPr/>
          <p:nvPr>
            <p:custDataLst>
              <p:tags r:id="rId3"/>
            </p:custDataLst>
          </p:nvPr>
        </p:nvSpPr>
        <p:spPr>
          <a:xfrm>
            <a:off x="0" y="4846500"/>
            <a:ext cx="9144000" cy="297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Rectangle 11"/>
          <p:cNvSpPr/>
          <p:nvPr>
            <p:custDataLst>
              <p:tags r:id="rId4"/>
            </p:custDataLst>
          </p:nvPr>
        </p:nvSpPr>
        <p:spPr>
          <a:xfrm>
            <a:off x="0" y="4846500"/>
            <a:ext cx="9144000" cy="81000"/>
          </a:xfrm>
          <a:prstGeom prst="rect">
            <a:avLst/>
          </a:prstGeom>
          <a:gradFill>
            <a:gsLst>
              <a:gs pos="0">
                <a:srgbClr val="1F497D"/>
              </a:gs>
              <a:gs pos="100000">
                <a:srgbClr val="1F497D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8" name="Picture 3" descr="F:\图片素材\ZTE\Logo\中兴\Logo_PNG-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43344" y="4890599"/>
            <a:ext cx="756000" cy="189000"/>
          </a:xfrm>
          <a:prstGeom prst="rect">
            <a:avLst/>
          </a:prstGeom>
          <a:noFill/>
        </p:spPr>
      </p:pic>
      <p:graphicFrame>
        <p:nvGraphicFramePr>
          <p:cNvPr id="5" name="Object 4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9569684"/>
              </p:ext>
            </p:extLst>
          </p:nvPr>
        </p:nvGraphicFramePr>
        <p:xfrm>
          <a:off x="0" y="0"/>
          <a:ext cx="146538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9" name="think-cell Slide" r:id="rId8" imgW="360" imgH="360" progId="">
                  <p:embed/>
                </p:oleObj>
              </mc:Choice>
              <mc:Fallback>
                <p:oleObj name="think-cell Slide" r:id="rId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6538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标题 27"/>
          <p:cNvSpPr>
            <a:spLocks noGrp="1"/>
          </p:cNvSpPr>
          <p:nvPr>
            <p:ph type="title"/>
          </p:nvPr>
        </p:nvSpPr>
        <p:spPr>
          <a:xfrm>
            <a:off x="191588" y="35922"/>
            <a:ext cx="7961452" cy="573881"/>
          </a:xfrm>
        </p:spPr>
        <p:txBody>
          <a:bodyPr/>
          <a:lstStyle>
            <a:lvl1pPr>
              <a:defRPr sz="2800" i="1">
                <a:effectLst/>
                <a:latin typeface="Calibri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13" name="Picture 298" descr="C:\Users\Lei\Desktop\150px-Emblem_of_the_Provisional_Government_of_the_People's_Republic_of_Bangladesh.svg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8388425" y="137201"/>
            <a:ext cx="504056" cy="378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300001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 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4" y="0"/>
            <a:ext cx="9152350" cy="5148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425" y="4775196"/>
            <a:ext cx="485999" cy="243000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13539" y="346941"/>
            <a:ext cx="5940660" cy="36366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1" hasCustomPrompt="1"/>
          </p:nvPr>
        </p:nvSpPr>
        <p:spPr>
          <a:xfrm>
            <a:off x="413147" y="1113235"/>
            <a:ext cx="8262938" cy="3349228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CONTENT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708993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629329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48350" y="4454526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814888" y="4170363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037014" y="3638550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grpSp>
        <p:nvGrpSpPr>
          <p:cNvPr id="11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2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4" y="454025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3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7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406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7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7" y="1180189"/>
            <a:ext cx="6920949" cy="30444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96119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</a:t>
            </a:r>
            <a:r>
              <a:rPr lang="en-US" alt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5774FD34-B19B-4EC0-B7CE-4C8A769027F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270077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926030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1A5DC9-0CFA-4CCA-9847-7CD50157358B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olor: 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2" y="1270077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7" y="1270077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069551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495FEC5C-3B70-4F79-98EF-D890A59B06E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8" y="1270077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7" y="1270077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380683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F96A0B-D013-4F07-80AC-CA47C8F94CA0}" type="datetimeFigureOut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2019/11/12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F6F80BA7-3816-42AE-A7C0-0A497978291E}" type="slidenum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00109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92082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0761509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0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0"/>
            <a:ext cx="9144000" cy="303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矩形 18"/>
          <p:cNvSpPr/>
          <p:nvPr/>
        </p:nvSpPr>
        <p:spPr>
          <a:xfrm>
            <a:off x="0" y="0"/>
            <a:ext cx="9144000" cy="35727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Rectangle 11"/>
          <p:cNvSpPr/>
          <p:nvPr>
            <p:custDataLst>
              <p:tags r:id="rId2"/>
            </p:custDataLst>
          </p:nvPr>
        </p:nvSpPr>
        <p:spPr>
          <a:xfrm>
            <a:off x="944380" y="126541"/>
            <a:ext cx="8199620" cy="405000"/>
          </a:xfrm>
          <a:prstGeom prst="rect">
            <a:avLst/>
          </a:prstGeom>
          <a:gradFill>
            <a:gsLst>
              <a:gs pos="0">
                <a:srgbClr val="FFC000">
                  <a:alpha val="50000"/>
                </a:srgbClr>
              </a:gs>
              <a:gs pos="100000">
                <a:srgbClr val="FFC000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6" name="Rectangle 11"/>
          <p:cNvSpPr/>
          <p:nvPr>
            <p:custDataLst>
              <p:tags r:id="rId3"/>
            </p:custDataLst>
          </p:nvPr>
        </p:nvSpPr>
        <p:spPr>
          <a:xfrm>
            <a:off x="0" y="4846500"/>
            <a:ext cx="9144000" cy="297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Rectangle 11"/>
          <p:cNvSpPr/>
          <p:nvPr>
            <p:custDataLst>
              <p:tags r:id="rId4"/>
            </p:custDataLst>
          </p:nvPr>
        </p:nvSpPr>
        <p:spPr>
          <a:xfrm>
            <a:off x="0" y="4846500"/>
            <a:ext cx="9144000" cy="81000"/>
          </a:xfrm>
          <a:prstGeom prst="rect">
            <a:avLst/>
          </a:prstGeom>
          <a:gradFill>
            <a:gsLst>
              <a:gs pos="0">
                <a:srgbClr val="1F497D"/>
              </a:gs>
              <a:gs pos="100000">
                <a:srgbClr val="1F497D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8" name="Picture 3" descr="F:\图片素材\ZTE\Logo\中兴\Logo_PNG-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43344" y="4890599"/>
            <a:ext cx="756000" cy="189000"/>
          </a:xfrm>
          <a:prstGeom prst="rect">
            <a:avLst/>
          </a:prstGeom>
          <a:noFill/>
        </p:spPr>
      </p:pic>
      <p:graphicFrame>
        <p:nvGraphicFramePr>
          <p:cNvPr id="5" name="Object 4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156878"/>
              </p:ext>
            </p:extLst>
          </p:nvPr>
        </p:nvGraphicFramePr>
        <p:xfrm>
          <a:off x="0" y="0"/>
          <a:ext cx="146538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55" name="think-cell Slide" r:id="rId8" imgW="360" imgH="360" progId="">
                  <p:embed/>
                </p:oleObj>
              </mc:Choice>
              <mc:Fallback>
                <p:oleObj name="think-cell Slide" r:id="rId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6538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标题 27"/>
          <p:cNvSpPr>
            <a:spLocks noGrp="1"/>
          </p:cNvSpPr>
          <p:nvPr>
            <p:ph type="title"/>
          </p:nvPr>
        </p:nvSpPr>
        <p:spPr>
          <a:xfrm>
            <a:off x="191588" y="35922"/>
            <a:ext cx="7961452" cy="573881"/>
          </a:xfrm>
        </p:spPr>
        <p:txBody>
          <a:bodyPr/>
          <a:lstStyle>
            <a:lvl1pPr>
              <a:defRPr sz="2800" i="1">
                <a:effectLst/>
                <a:latin typeface="Calibri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13" name="Picture 298" descr="C:\Users\Lei\Desktop\150px-Emblem_of_the_Provisional_Government_of_the_People's_Republic_of_Bangladesh.svg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8388425" y="137201"/>
            <a:ext cx="504056" cy="378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151536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 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4" y="0"/>
            <a:ext cx="9152350" cy="5148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425" y="4775196"/>
            <a:ext cx="485999" cy="243000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13539" y="346941"/>
            <a:ext cx="5940660" cy="36366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1" hasCustomPrompt="1"/>
          </p:nvPr>
        </p:nvSpPr>
        <p:spPr>
          <a:xfrm>
            <a:off x="413147" y="1113235"/>
            <a:ext cx="8262938" cy="3349228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CONTENT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10811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780435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48350" y="4454526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814888" y="4170363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037014" y="3638550"/>
            <a:ext cx="18472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grpSp>
        <p:nvGrpSpPr>
          <p:cNvPr id="11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2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4" y="454025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3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7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48901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7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7" y="1180189"/>
            <a:ext cx="6920949" cy="30444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634999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</a:t>
            </a:r>
            <a:r>
              <a:rPr lang="en-US" alt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5774FD34-B19B-4EC0-B7CE-4C8A769027F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270077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544449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1A5DC9-0CFA-4CCA-9847-7CD50157358B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olor: 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2" y="1270077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7" y="1270077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45907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4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1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4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495FEC5C-3B70-4F79-98EF-D890A59B06E1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16900"/>
            <a:ext cx="1360488" cy="129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0" tIns="46724" rIns="93440" bIns="46724" anchor="b" anchorCtr="1">
            <a:spAutoFit/>
          </a:bodyPr>
          <a:lstStyle/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15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4" y="3851276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932739" y="79375"/>
            <a:ext cx="1112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Confidential▲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8" y="1270077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7" y="1270077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2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608474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AFF96A0B-D013-4F07-80AC-CA47C8F94CA0}" type="datetimeFigureOut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2019/11/12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68579" tIns="34289" rIns="68579" bIns="34289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fld id="{F6F80BA7-3816-42AE-A7C0-0A497978291E}" type="slidenum">
              <a:rPr lang="zh-CN" altLang="en-US" smtClean="0">
                <a:solidFill>
                  <a:prstClr val="black"/>
                </a:solidFill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24268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Arial</a:t>
            </a:r>
            <a:endParaRPr lang="en-US" sz="800">
              <a:solidFill>
                <a:prstClr val="whit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89">
                  <a:defRPr/>
                </a:pPr>
                <a:endParaRPr kumimoji="1" lang="zh-CN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8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zh-CN" sz="700" i="1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kumimoji="1" lang="zh-CN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700" i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92082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pPr defTabSz="45718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8914515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0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0"/>
            <a:ext cx="9144000" cy="303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矩形 18"/>
          <p:cNvSpPr/>
          <p:nvPr/>
        </p:nvSpPr>
        <p:spPr>
          <a:xfrm>
            <a:off x="0" y="0"/>
            <a:ext cx="9144000" cy="35727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Rectangle 11"/>
          <p:cNvSpPr/>
          <p:nvPr>
            <p:custDataLst>
              <p:tags r:id="rId2"/>
            </p:custDataLst>
          </p:nvPr>
        </p:nvSpPr>
        <p:spPr>
          <a:xfrm>
            <a:off x="944380" y="126541"/>
            <a:ext cx="8199620" cy="405000"/>
          </a:xfrm>
          <a:prstGeom prst="rect">
            <a:avLst/>
          </a:prstGeom>
          <a:gradFill>
            <a:gsLst>
              <a:gs pos="0">
                <a:srgbClr val="FFC000">
                  <a:alpha val="50000"/>
                </a:srgbClr>
              </a:gs>
              <a:gs pos="100000">
                <a:srgbClr val="FFC000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6" name="Rectangle 11"/>
          <p:cNvSpPr/>
          <p:nvPr>
            <p:custDataLst>
              <p:tags r:id="rId3"/>
            </p:custDataLst>
          </p:nvPr>
        </p:nvSpPr>
        <p:spPr>
          <a:xfrm>
            <a:off x="0" y="4846500"/>
            <a:ext cx="9144000" cy="297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Rectangle 11"/>
          <p:cNvSpPr/>
          <p:nvPr>
            <p:custDataLst>
              <p:tags r:id="rId4"/>
            </p:custDataLst>
          </p:nvPr>
        </p:nvSpPr>
        <p:spPr>
          <a:xfrm>
            <a:off x="0" y="4846500"/>
            <a:ext cx="9144000" cy="81000"/>
          </a:xfrm>
          <a:prstGeom prst="rect">
            <a:avLst/>
          </a:prstGeom>
          <a:gradFill>
            <a:gsLst>
              <a:gs pos="0">
                <a:srgbClr val="1F497D"/>
              </a:gs>
              <a:gs pos="100000">
                <a:srgbClr val="1F497D"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ZA" kern="0" dirty="0">
              <a:solidFill>
                <a:sysClr val="window" lastClr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8" name="Picture 3" descr="F:\图片素材\ZTE\Logo\中兴\Logo_PNG-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43344" y="4890599"/>
            <a:ext cx="756000" cy="189000"/>
          </a:xfrm>
          <a:prstGeom prst="rect">
            <a:avLst/>
          </a:prstGeom>
          <a:noFill/>
        </p:spPr>
      </p:pic>
      <p:graphicFrame>
        <p:nvGraphicFramePr>
          <p:cNvPr id="5" name="Object 4" hidden="1"/>
          <p:cNvGraphicFramePr>
            <a:graphicFrameLocks noChangeAspect="1"/>
          </p:cNvGraphicFramePr>
          <p:nvPr>
            <p:extLst/>
          </p:nvPr>
        </p:nvGraphicFramePr>
        <p:xfrm>
          <a:off x="0" y="0"/>
          <a:ext cx="146538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7" name="think-cell Slide" r:id="rId8" imgW="360" imgH="360" progId="">
                  <p:embed/>
                </p:oleObj>
              </mc:Choice>
              <mc:Fallback>
                <p:oleObj name="think-cell Slide" r:id="rId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6538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标题 27"/>
          <p:cNvSpPr>
            <a:spLocks noGrp="1"/>
          </p:cNvSpPr>
          <p:nvPr>
            <p:ph type="title"/>
          </p:nvPr>
        </p:nvSpPr>
        <p:spPr>
          <a:xfrm>
            <a:off x="191588" y="35922"/>
            <a:ext cx="7961452" cy="573881"/>
          </a:xfrm>
        </p:spPr>
        <p:txBody>
          <a:bodyPr/>
          <a:lstStyle>
            <a:lvl1pPr>
              <a:defRPr sz="2800" i="1">
                <a:effectLst/>
                <a:latin typeface="Calibri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13" name="Picture 298" descr="C:\Users\Lei\Desktop\150px-Emblem_of_the_Provisional_Government_of_the_People's_Republic_of_Bangladesh.svg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8388425" y="137201"/>
            <a:ext cx="504056" cy="378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13857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 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4" y="0"/>
            <a:ext cx="9152350" cy="5148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425" y="4775196"/>
            <a:ext cx="485999" cy="243000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13539" y="346941"/>
            <a:ext cx="5940660" cy="36366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1" hasCustomPrompt="1"/>
          </p:nvPr>
        </p:nvSpPr>
        <p:spPr>
          <a:xfrm>
            <a:off x="413147" y="1113235"/>
            <a:ext cx="8262938" cy="3349228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altLang="zh-CN" dirty="0" smtClean="0"/>
              <a:t>ADD YOUR CONTENT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43668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822574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5144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36802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10664"/>
            <a:ext cx="8229600" cy="532286"/>
          </a:xfrm>
        </p:spPr>
        <p:txBody>
          <a:bodyPr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31153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64048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65287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09761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0664"/>
            <a:ext cx="8229600" cy="532286"/>
          </a:xfrm>
        </p:spPr>
        <p:txBody>
          <a:bodyPr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76089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5561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5416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51451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51800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14625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04580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36802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10664"/>
            <a:ext cx="8229600" cy="532286"/>
          </a:xfrm>
        </p:spPr>
        <p:txBody>
          <a:bodyPr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3911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37246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77171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98300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0664"/>
            <a:ext cx="8229600" cy="532286"/>
          </a:xfrm>
        </p:spPr>
        <p:txBody>
          <a:bodyPr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80086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05201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86021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67604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46631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513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theme" Target="../theme/theme10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theme" Target="../theme/theme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theme" Target="../theme/theme12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theme" Target="../theme/theme13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hyperlink" Target="http://slidehunter.com/" TargetMode="Externa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hyperlink" Target="http://slidehunter.com/" TargetMode="Externa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851FB-9E75-42C3-9AB0-6C3C3B695A00}" type="slidenum">
              <a:rPr lang="en-S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S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79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7" r:id="rId1"/>
    <p:sldLayoutId id="2147484328" r:id="rId2"/>
    <p:sldLayoutId id="2147484329" r:id="rId3"/>
    <p:sldLayoutId id="2147484330" r:id="rId4"/>
    <p:sldLayoutId id="2147484331" r:id="rId5"/>
    <p:sldLayoutId id="2147484332" r:id="rId6"/>
    <p:sldLayoutId id="2147484333" r:id="rId7"/>
    <p:sldLayoutId id="2147484334" r:id="rId8"/>
    <p:sldLayoutId id="2147484335" r:id="rId9"/>
    <p:sldLayoutId id="2147484336" r:id="rId10"/>
    <p:sldLayoutId id="2147484337" r:id="rId11"/>
    <p:sldLayoutId id="2147484338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4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6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417629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0" r:id="rId1"/>
    <p:sldLayoutId id="2147484341" r:id="rId2"/>
    <p:sldLayoutId id="2147484342" r:id="rId3"/>
    <p:sldLayoutId id="2147484343" r:id="rId4"/>
    <p:sldLayoutId id="2147484344" r:id="rId5"/>
    <p:sldLayoutId id="2147484346" r:id="rId6"/>
    <p:sldLayoutId id="2147484347" r:id="rId7"/>
    <p:sldLayoutId id="2147484348" r:id="rId8"/>
    <p:sldLayoutId id="2147484349" r:id="rId9"/>
  </p:sldLayoutIdLst>
  <p:timing>
    <p:tnLst>
      <p:par>
        <p:cTn id="1" dur="indefinite" restart="never" nodeType="tmRoot"/>
      </p:par>
    </p:tnLst>
  </p:timing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378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31" indent="-285743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2972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160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348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4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6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190888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1" r:id="rId1"/>
    <p:sldLayoutId id="2147484352" r:id="rId2"/>
    <p:sldLayoutId id="2147484353" r:id="rId3"/>
    <p:sldLayoutId id="2147484354" r:id="rId4"/>
    <p:sldLayoutId id="2147484355" r:id="rId5"/>
    <p:sldLayoutId id="2147484356" r:id="rId6"/>
    <p:sldLayoutId id="2147484357" r:id="rId7"/>
    <p:sldLayoutId id="2147484358" r:id="rId8"/>
    <p:sldLayoutId id="2147484359" r:id="rId9"/>
    <p:sldLayoutId id="2147484360" r:id="rId10"/>
  </p:sldLayoutIdLst>
  <p:timing>
    <p:tnLst>
      <p:par>
        <p:cTn id="1" dur="indefinite" restart="never" nodeType="tmRoot"/>
      </p:par>
    </p:tnLst>
  </p:timing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378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31" indent="-285743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2972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160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348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4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6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39295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2" r:id="rId1"/>
    <p:sldLayoutId id="2147484363" r:id="rId2"/>
    <p:sldLayoutId id="2147484364" r:id="rId3"/>
    <p:sldLayoutId id="2147484365" r:id="rId4"/>
    <p:sldLayoutId id="2147484366" r:id="rId5"/>
    <p:sldLayoutId id="2147484367" r:id="rId6"/>
    <p:sldLayoutId id="2147484368" r:id="rId7"/>
    <p:sldLayoutId id="2147484369" r:id="rId8"/>
    <p:sldLayoutId id="2147484370" r:id="rId9"/>
    <p:sldLayoutId id="2147484371" r:id="rId10"/>
  </p:sldLayoutIdLst>
  <p:timing>
    <p:tnLst>
      <p:par>
        <p:cTn id="1" dur="indefinite" restart="never" nodeType="tmRoot"/>
      </p:par>
    </p:tnLst>
  </p:timing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378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31" indent="-285743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2972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160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348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4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6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88804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3" r:id="rId1"/>
    <p:sldLayoutId id="2147484374" r:id="rId2"/>
    <p:sldLayoutId id="2147484375" r:id="rId3"/>
    <p:sldLayoutId id="2147484376" r:id="rId4"/>
    <p:sldLayoutId id="2147484377" r:id="rId5"/>
    <p:sldLayoutId id="2147484378" r:id="rId6"/>
    <p:sldLayoutId id="2147484379" r:id="rId7"/>
    <p:sldLayoutId id="2147484380" r:id="rId8"/>
    <p:sldLayoutId id="2147484381" r:id="rId9"/>
    <p:sldLayoutId id="2147484382" r:id="rId10"/>
  </p:sldLayoutIdLst>
  <p:timing>
    <p:tnLst>
      <p:par>
        <p:cTn id="1" dur="indefinite" restart="never" nodeType="tmRoot"/>
      </p:par>
    </p:tnLst>
  </p:timing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378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31" indent="-285743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2972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160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348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4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6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00379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4" r:id="rId1"/>
    <p:sldLayoutId id="2147484385" r:id="rId2"/>
    <p:sldLayoutId id="2147484386" r:id="rId3"/>
    <p:sldLayoutId id="2147484387" r:id="rId4"/>
    <p:sldLayoutId id="2147484388" r:id="rId5"/>
    <p:sldLayoutId id="2147484389" r:id="rId6"/>
    <p:sldLayoutId id="2147484390" r:id="rId7"/>
    <p:sldLayoutId id="2147484391" r:id="rId8"/>
    <p:sldLayoutId id="2147484392" r:id="rId9"/>
    <p:sldLayoutId id="2147484393" r:id="rId10"/>
  </p:sldLayoutIdLst>
  <p:timing>
    <p:tnLst>
      <p:par>
        <p:cTn id="1" dur="indefinite" restart="never" nodeType="tmRoot"/>
      </p:par>
    </p:tnLst>
  </p:timing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378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31" indent="-285743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2972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160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348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4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6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841555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5" r:id="rId1"/>
    <p:sldLayoutId id="2147484396" r:id="rId2"/>
    <p:sldLayoutId id="2147484397" r:id="rId3"/>
    <p:sldLayoutId id="2147484398" r:id="rId4"/>
    <p:sldLayoutId id="2147484399" r:id="rId5"/>
    <p:sldLayoutId id="2147484400" r:id="rId6"/>
    <p:sldLayoutId id="2147484401" r:id="rId7"/>
    <p:sldLayoutId id="2147484402" r:id="rId8"/>
    <p:sldLayoutId id="2147484403" r:id="rId9"/>
    <p:sldLayoutId id="2147484404" r:id="rId10"/>
  </p:sldLayoutIdLst>
  <p:timing>
    <p:tnLst>
      <p:par>
        <p:cTn id="1" dur="indefinite" restart="never" nodeType="tmRoot"/>
      </p:par>
    </p:tnLst>
  </p:timing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378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31" indent="-285743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2972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160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348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4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6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1128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6" r:id="rId1"/>
    <p:sldLayoutId id="2147484407" r:id="rId2"/>
    <p:sldLayoutId id="2147484408" r:id="rId3"/>
    <p:sldLayoutId id="2147484409" r:id="rId4"/>
    <p:sldLayoutId id="2147484410" r:id="rId5"/>
    <p:sldLayoutId id="2147484411" r:id="rId6"/>
    <p:sldLayoutId id="2147484412" r:id="rId7"/>
    <p:sldLayoutId id="2147484414" r:id="rId8"/>
    <p:sldLayoutId id="2147484415" r:id="rId9"/>
  </p:sldLayoutIdLst>
  <p:timing>
    <p:tnLst>
      <p:par>
        <p:cTn id="1" dur="indefinite" restart="never" nodeType="tmRoot"/>
      </p:par>
    </p:tnLst>
  </p:timing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378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31" indent="-285743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2972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160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348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4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6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2706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</p:sldLayoutIdLst>
  <p:timing>
    <p:tnLst>
      <p:par>
        <p:cTn id="1" dur="indefinite" restart="never" nodeType="tmRoot"/>
      </p:par>
    </p:tnLst>
  </p:timing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378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31" indent="-285743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2972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160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348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4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6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136845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8" r:id="rId1"/>
    <p:sldLayoutId id="2147484429" r:id="rId2"/>
    <p:sldLayoutId id="2147484430" r:id="rId3"/>
    <p:sldLayoutId id="2147484431" r:id="rId4"/>
    <p:sldLayoutId id="2147484432" r:id="rId5"/>
    <p:sldLayoutId id="2147484433" r:id="rId6"/>
    <p:sldLayoutId id="2147484434" r:id="rId7"/>
    <p:sldLayoutId id="2147484435" r:id="rId8"/>
    <p:sldLayoutId id="2147484436" r:id="rId9"/>
    <p:sldLayoutId id="2147484437" r:id="rId10"/>
  </p:sldLayoutIdLst>
  <p:timing>
    <p:tnLst>
      <p:par>
        <p:cTn id="1" dur="indefinite" restart="never" nodeType="tmRoot"/>
      </p:par>
    </p:tnLst>
  </p:timing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378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31" indent="-285743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2972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160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348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4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6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104299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</p:sldLayoutIdLst>
  <p:timing>
    <p:tnLst>
      <p:par>
        <p:cTn id="1" dur="indefinite" restart="never" nodeType="tmRoot"/>
      </p:par>
    </p:tnLst>
  </p:timing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378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31" indent="-285743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2972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160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348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4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6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918072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0" r:id="rId1"/>
    <p:sldLayoutId id="2147484451" r:id="rId2"/>
    <p:sldLayoutId id="2147484452" r:id="rId3"/>
    <p:sldLayoutId id="2147484453" r:id="rId4"/>
    <p:sldLayoutId id="2147484454" r:id="rId5"/>
    <p:sldLayoutId id="2147484455" r:id="rId6"/>
    <p:sldLayoutId id="2147484456" r:id="rId7"/>
    <p:sldLayoutId id="2147484457" r:id="rId8"/>
    <p:sldLayoutId id="2147484458" r:id="rId9"/>
    <p:sldLayoutId id="2147484459" r:id="rId10"/>
  </p:sldLayoutIdLst>
  <p:timing>
    <p:tnLst>
      <p:par>
        <p:cTn id="1" dur="indefinite" restart="never" nodeType="tmRoot"/>
      </p:par>
    </p:tnLst>
  </p:timing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378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31" indent="-285743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2972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160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348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4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6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810758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1" r:id="rId1"/>
    <p:sldLayoutId id="2147484462" r:id="rId2"/>
    <p:sldLayoutId id="2147484463" r:id="rId3"/>
    <p:sldLayoutId id="2147484464" r:id="rId4"/>
    <p:sldLayoutId id="2147484465" r:id="rId5"/>
    <p:sldLayoutId id="2147484466" r:id="rId6"/>
    <p:sldLayoutId id="2147484467" r:id="rId7"/>
    <p:sldLayoutId id="2147484468" r:id="rId8"/>
    <p:sldLayoutId id="2147484469" r:id="rId9"/>
    <p:sldLayoutId id="2147484470" r:id="rId10"/>
  </p:sldLayoutIdLst>
  <p:timing>
    <p:tnLst>
      <p:par>
        <p:cTn id="1" dur="indefinite" restart="never" nodeType="tmRoot"/>
      </p:par>
    </p:tnLst>
  </p:timing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378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31" indent="-285743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2972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160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348" indent="-228594" algn="l" defTabSz="457189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5CABF-D6D1-41BF-AE56-F5F8233A0BC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90E6D-7B2E-4EC5-B9F8-35F4AE9AC514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-68461" y="5143500"/>
            <a:ext cx="3100039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8" smtClean="0">
                <a:solidFill>
                  <a:srgbClr val="000000"/>
                </a:solidFill>
                <a:hlinkClick r:id="rId13"/>
              </a:rPr>
              <a:t>http://slidehunter.com/</a:t>
            </a:r>
            <a:endParaRPr lang="en-US" sz="788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6118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85" r:id="rId1"/>
    <p:sldLayoutId id="2147484486" r:id="rId2"/>
    <p:sldLayoutId id="2147484487" r:id="rId3"/>
    <p:sldLayoutId id="2147484488" r:id="rId4"/>
    <p:sldLayoutId id="2147484489" r:id="rId5"/>
    <p:sldLayoutId id="2147484490" r:id="rId6"/>
    <p:sldLayoutId id="2147484491" r:id="rId7"/>
    <p:sldLayoutId id="2147484492" r:id="rId8"/>
    <p:sldLayoutId id="2147484493" r:id="rId9"/>
    <p:sldLayoutId id="2147484494" r:id="rId10"/>
    <p:sldLayoutId id="214748449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5CABF-D6D1-41BF-AE56-F5F8233A0BC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11/12/2019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90E6D-7B2E-4EC5-B9F8-35F4AE9AC514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-68461" y="5143500"/>
            <a:ext cx="3100039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8" smtClean="0">
                <a:solidFill>
                  <a:srgbClr val="000000"/>
                </a:solidFill>
                <a:hlinkClick r:id="rId13"/>
              </a:rPr>
              <a:t>http://slidehunter.com/</a:t>
            </a:r>
            <a:endParaRPr lang="en-US" sz="788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348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97" r:id="rId1"/>
    <p:sldLayoutId id="2147484498" r:id="rId2"/>
    <p:sldLayoutId id="2147484499" r:id="rId3"/>
    <p:sldLayoutId id="2147484500" r:id="rId4"/>
    <p:sldLayoutId id="2147484501" r:id="rId5"/>
    <p:sldLayoutId id="2147484502" r:id="rId6"/>
    <p:sldLayoutId id="2147484503" r:id="rId7"/>
    <p:sldLayoutId id="2147484504" r:id="rId8"/>
    <p:sldLayoutId id="2147484505" r:id="rId9"/>
    <p:sldLayoutId id="2147484506" r:id="rId10"/>
    <p:sldLayoutId id="214748450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jpe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2" Type="http://schemas.openxmlformats.org/officeDocument/2006/relationships/image" Target="../media/image15.jpe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24" Type="http://schemas.openxmlformats.org/officeDocument/2006/relationships/image" Target="../media/image37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6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46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46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46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46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48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ata center এর ছবির ফলাফ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590800" y="3790950"/>
            <a:ext cx="6553200" cy="1112274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anchor="ctr">
            <a:noAutofit/>
          </a:bodyPr>
          <a:lstStyle>
            <a:defPPr>
              <a:defRPr lang="en-US"/>
            </a:defPPr>
            <a:lvl1pPr algn="r">
              <a:defRPr sz="2800" b="1" i="1" spc="5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anose="020E0502030303020204" pitchFamily="34" charset="0"/>
              </a:defRPr>
            </a:lvl1pPr>
          </a:lstStyle>
          <a:p>
            <a:pPr algn="ctr"/>
            <a:r>
              <a:rPr lang="en-US" sz="3600" b="0" i="0" spc="0" dirty="0">
                <a:ln>
                  <a:noFill/>
                </a:ln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Failure</a:t>
            </a:r>
            <a:r>
              <a:rPr lang="en-US" sz="3600" b="0" i="0" spc="0" dirty="0">
                <a:ln>
                  <a:noFill/>
                </a:ln>
                <a:solidFill>
                  <a:srgbClr val="FFFF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en-US" sz="3600" b="0" i="0" spc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Black" panose="020B0A04020102020204" pitchFamily="34" charset="0"/>
              </a:rPr>
              <a:t>To</a:t>
            </a:r>
            <a:r>
              <a:rPr lang="en-US" sz="3600" b="0" i="0" spc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en-US" sz="3600" b="0" i="0" spc="0" dirty="0" smtClean="0">
                <a:ln>
                  <a:noFill/>
                </a:ln>
                <a:effectLst/>
                <a:latin typeface="Arial Black" panose="020B0A04020102020204" pitchFamily="34" charset="0"/>
              </a:rPr>
              <a:t>Success</a:t>
            </a:r>
            <a:endParaRPr lang="en-US" sz="3600" b="0" i="0" spc="0" dirty="0" smtClean="0">
              <a:ln>
                <a:noFill/>
              </a:ln>
              <a:solidFill>
                <a:srgbClr val="FFFF00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29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581" y="2458421"/>
            <a:ext cx="2756993" cy="722929"/>
          </a:xfrm>
        </p:spPr>
        <p:txBody>
          <a:bodyPr lIns="0" rIns="0">
            <a:normAutofit fontScale="90000"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I am your Co-Learner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Ahmed </a:t>
            </a:r>
            <a:r>
              <a:rPr lang="en-US" sz="2000" dirty="0" err="1" smtClean="0">
                <a:solidFill>
                  <a:schemeClr val="bg1"/>
                </a:solidFill>
              </a:rPr>
              <a:t>Zafor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Sadeq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Bhuiyan</a:t>
            </a: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Consultant, World Bank </a:t>
            </a:r>
            <a:r>
              <a:rPr lang="en-US" sz="1600" dirty="0" smtClean="0">
                <a:solidFill>
                  <a:schemeClr val="bg1"/>
                </a:solidFill>
              </a:rPr>
              <a:t>Group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03"/>
          <a:stretch/>
        </p:blipFill>
        <p:spPr>
          <a:xfrm>
            <a:off x="415638" y="259360"/>
            <a:ext cx="1916686" cy="21572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325" y="245875"/>
            <a:ext cx="1109419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1" t="12826" r="5863" b="9937"/>
          <a:stretch/>
        </p:blipFill>
        <p:spPr>
          <a:xfrm>
            <a:off x="5389355" y="236306"/>
            <a:ext cx="1087645" cy="1000169"/>
          </a:xfrm>
          <a:prstGeom prst="rect">
            <a:avLst/>
          </a:prstGeom>
        </p:spPr>
      </p:pic>
      <p:sp>
        <p:nvSpPr>
          <p:cNvPr id="8" name="AutoShape 2" descr="icp acc logo à¦à¦° à¦à¦¬à¦¿à¦° à¦«à¦²à¦¾à¦«à¦²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218" y="245875"/>
            <a:ext cx="990600" cy="99060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Picture 1040" descr="Image result for cdc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454" y="2543387"/>
            <a:ext cx="1223290" cy="79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37" descr="Image result for lssbb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987" y="2550152"/>
            <a:ext cx="1345867" cy="78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39" descr="Image result for cdc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936" y="3436514"/>
            <a:ext cx="1181663" cy="73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46" descr="Image result for ISO 27001 Lead Audito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755" y="2503663"/>
            <a:ext cx="117173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641" y="3452544"/>
            <a:ext cx="1272558" cy="70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36" descr="Image result for Prince2 log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807" y="2558265"/>
            <a:ext cx="1386677" cy="76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756" y="3510417"/>
            <a:ext cx="1327622" cy="68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7" r="8941"/>
          <a:stretch/>
        </p:blipFill>
        <p:spPr>
          <a:xfrm>
            <a:off x="5196103" y="1236475"/>
            <a:ext cx="1041096" cy="11776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4"/>
          <a:srcRect l="10182" t="561" r="10180" b="1"/>
          <a:stretch/>
        </p:blipFill>
        <p:spPr>
          <a:xfrm>
            <a:off x="5334000" y="4098668"/>
            <a:ext cx="990802" cy="9964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3855" y="1290944"/>
            <a:ext cx="1188769" cy="112315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34733" y="1290944"/>
            <a:ext cx="1076662" cy="107666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71800" y="1391327"/>
            <a:ext cx="976279" cy="97627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86000" y="4142104"/>
            <a:ext cx="938966" cy="86804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76084" y="4423484"/>
            <a:ext cx="1295400" cy="7073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86200" y="4484199"/>
            <a:ext cx="1295400" cy="58592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1"/>
          <a:srcRect l="6322" t="10226" r="7053" b="9336"/>
          <a:stretch/>
        </p:blipFill>
        <p:spPr>
          <a:xfrm>
            <a:off x="6553200" y="285750"/>
            <a:ext cx="1066800" cy="990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22"/>
          <a:srcRect l="10722" t="9559" r="8861" b="10382"/>
          <a:stretch/>
        </p:blipFill>
        <p:spPr>
          <a:xfrm>
            <a:off x="7848599" y="209550"/>
            <a:ext cx="1143001" cy="1143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930416" y="3501927"/>
            <a:ext cx="898407" cy="89840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4"/>
          <a:srcRect l="5238" t="12647" r="4968" b="10559"/>
          <a:stretch/>
        </p:blipFill>
        <p:spPr>
          <a:xfrm>
            <a:off x="7844239" y="4321423"/>
            <a:ext cx="1143000" cy="7620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5"/>
          <a:srcRect b="20371"/>
          <a:stretch/>
        </p:blipFill>
        <p:spPr>
          <a:xfrm>
            <a:off x="1143000" y="3369300"/>
            <a:ext cx="2085270" cy="60025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3581" y="3418063"/>
            <a:ext cx="91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Faculty: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7" name="Picture 1036" descr="Image result for Prince2 log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56309"/>
            <a:ext cx="1120341" cy="6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45066" y="4412218"/>
            <a:ext cx="1021734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Facilitator: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696200" y="1290944"/>
            <a:ext cx="1192324" cy="119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7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ata center এর ছবির ফলাফ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590800" y="3790950"/>
            <a:ext cx="6553200" cy="1112274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anchor="ctr">
            <a:noAutofit/>
          </a:bodyPr>
          <a:lstStyle>
            <a:defPPr>
              <a:defRPr lang="en-US"/>
            </a:defPPr>
            <a:lvl1pPr algn="r">
              <a:defRPr sz="2800" b="1" i="1" spc="5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anose="020E0502030303020204" pitchFamily="34" charset="0"/>
              </a:defRPr>
            </a:lvl1pPr>
          </a:lstStyle>
          <a:p>
            <a:pPr algn="ctr"/>
            <a:r>
              <a:rPr lang="en-US" sz="3600" b="0" i="0" spc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A Data Center Project</a:t>
            </a:r>
          </a:p>
        </p:txBody>
      </p:sp>
    </p:spTree>
    <p:extLst>
      <p:ext uri="{BB962C8B-B14F-4D97-AF65-F5344CB8AC3E}">
        <p14:creationId xmlns:p14="http://schemas.microsoft.com/office/powerpoint/2010/main" val="250390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ata center এর ছবির ফলাফ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768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145466" y="2114550"/>
            <a:ext cx="4495800" cy="914400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wrap="square" anchor="ctr">
            <a:noAutofit/>
          </a:bodyPr>
          <a:lstStyle>
            <a:defPPr>
              <a:defRPr lang="en-US"/>
            </a:defPPr>
            <a:lvl1pPr algn="r">
              <a:defRPr sz="2800" b="1" i="1" spc="5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anose="020E0502030303020204" pitchFamily="34" charset="0"/>
              </a:defRPr>
            </a:lvl1pPr>
          </a:lstStyle>
          <a:p>
            <a:pPr algn="ctr"/>
            <a:r>
              <a:rPr lang="en-US" sz="4000" b="0" i="0" spc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Project </a:t>
            </a:r>
            <a:r>
              <a:rPr lang="en-US" sz="4000" b="0" i="0" spc="0" dirty="0" smtClean="0">
                <a:ln>
                  <a:noFill/>
                </a:ln>
                <a:solidFill>
                  <a:srgbClr val="0000FF"/>
                </a:solidFill>
                <a:effectLst/>
                <a:latin typeface="Impact" pitchFamily="34" charset="0"/>
              </a:rPr>
              <a:t>Background</a:t>
            </a:r>
            <a:endParaRPr lang="en-US" sz="4000" b="0" i="0" spc="0" dirty="0">
              <a:ln>
                <a:noFill/>
              </a:ln>
              <a:solidFill>
                <a:srgbClr val="0000FF"/>
              </a:solidFill>
              <a:effectLst/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79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707153485"/>
              </p:ext>
            </p:extLst>
          </p:nvPr>
        </p:nvGraphicFramePr>
        <p:xfrm>
          <a:off x="0" y="133350"/>
          <a:ext cx="9144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172989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ata center এর ছবির ফলাফ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768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743200" y="2114550"/>
            <a:ext cx="4495800" cy="914400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wrap="square" anchor="ctr">
            <a:noAutofit/>
          </a:bodyPr>
          <a:lstStyle>
            <a:defPPr>
              <a:defRPr lang="en-US"/>
            </a:defPPr>
            <a:lvl1pPr algn="r">
              <a:defRPr sz="2800" b="1" i="1" spc="5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anose="020E0502030303020204" pitchFamily="34" charset="0"/>
              </a:defRPr>
            </a:lvl1pPr>
          </a:lstStyle>
          <a:p>
            <a:pPr algn="ctr"/>
            <a:r>
              <a:rPr lang="en-US" sz="4000" b="0" i="0" spc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Facing </a:t>
            </a:r>
            <a:r>
              <a:rPr lang="en-US" sz="4000" b="0" i="0" spc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Failure</a:t>
            </a:r>
            <a:endParaRPr lang="en-US" sz="4000" b="0" i="0" spc="0" dirty="0">
              <a:ln>
                <a:noFill/>
              </a:ln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81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1036" descr="Systems Integration Solutions and Consulting Servi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431" y="1370013"/>
            <a:ext cx="67613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859810330"/>
              </p:ext>
            </p:extLst>
          </p:nvPr>
        </p:nvGraphicFramePr>
        <p:xfrm>
          <a:off x="0" y="0"/>
          <a:ext cx="9144000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703292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1036" descr="Systems Integration Solutions and Consulting Servi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431" y="1370013"/>
            <a:ext cx="67613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213798830"/>
              </p:ext>
            </p:extLst>
          </p:nvPr>
        </p:nvGraphicFramePr>
        <p:xfrm>
          <a:off x="0" y="0"/>
          <a:ext cx="9144000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321291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ata center এর ছবির ফলাফ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768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524000" y="2114550"/>
            <a:ext cx="7010400" cy="914400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wrap="square" anchor="ctr">
            <a:noAutofit/>
          </a:bodyPr>
          <a:lstStyle>
            <a:defPPr>
              <a:defRPr lang="en-US"/>
            </a:defPPr>
            <a:lvl1pPr algn="r">
              <a:defRPr sz="2800" b="1" i="1" spc="5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anose="020E0502030303020204" pitchFamily="34" charset="0"/>
              </a:defRPr>
            </a:lvl1pPr>
          </a:lstStyle>
          <a:p>
            <a:pPr algn="ctr"/>
            <a:r>
              <a:rPr lang="en-US" sz="4000" b="0" i="0" spc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Looking for </a:t>
            </a:r>
            <a:r>
              <a:rPr lang="en-US" sz="4000" b="0" i="0" spc="0" dirty="0" smtClean="0">
                <a:ln>
                  <a:noFill/>
                </a:ln>
                <a:effectLst/>
                <a:latin typeface="Arial Black" panose="020B0A04020102020204" pitchFamily="34" charset="0"/>
              </a:rPr>
              <a:t>Workaround</a:t>
            </a:r>
            <a:endParaRPr lang="en-US" sz="4000" b="0" i="0" spc="0" dirty="0">
              <a:ln>
                <a:noFill/>
              </a:ln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67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1036" descr="Systems Integration Solutions and Consulting Servi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431" y="1370013"/>
            <a:ext cx="67613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4077419170"/>
              </p:ext>
            </p:extLst>
          </p:nvPr>
        </p:nvGraphicFramePr>
        <p:xfrm>
          <a:off x="0" y="0"/>
          <a:ext cx="9144000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861847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ata center এর ছবির ফলাফ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768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524000" y="2114550"/>
            <a:ext cx="6477000" cy="914400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wrap="square" anchor="ctr">
            <a:noAutofit/>
          </a:bodyPr>
          <a:lstStyle>
            <a:defPPr>
              <a:defRPr lang="en-US"/>
            </a:defPPr>
            <a:lvl1pPr algn="r">
              <a:defRPr sz="2800" b="1" i="1" spc="5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anose="020E0502030303020204" pitchFamily="34" charset="0"/>
              </a:defRPr>
            </a:lvl1pPr>
          </a:lstStyle>
          <a:p>
            <a:pPr algn="ctr"/>
            <a:r>
              <a:rPr lang="en-US" sz="4000" b="0" i="0" spc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Moving to </a:t>
            </a:r>
            <a:r>
              <a:rPr lang="en-US" sz="4000" b="0" i="0" spc="0" dirty="0" smtClean="0">
                <a:ln>
                  <a:noFill/>
                </a:ln>
                <a:effectLst/>
                <a:latin typeface="Arial Black" panose="020B0A04020102020204" pitchFamily="34" charset="0"/>
              </a:rPr>
              <a:t>Success</a:t>
            </a:r>
            <a:endParaRPr lang="en-US" sz="4000" b="0" i="0" spc="0" dirty="0">
              <a:ln>
                <a:noFill/>
              </a:ln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46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1036" descr="Systems Integration Solutions and Consulting Servi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431" y="1370013"/>
            <a:ext cx="67613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2645505270"/>
              </p:ext>
            </p:extLst>
          </p:nvPr>
        </p:nvGraphicFramePr>
        <p:xfrm>
          <a:off x="0" y="0"/>
          <a:ext cx="9144000" cy="5086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951659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ata center এর ছবির ফলাফ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768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981200" y="2114550"/>
            <a:ext cx="5410200" cy="914400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wrap="square" anchor="ctr">
            <a:noAutofit/>
          </a:bodyPr>
          <a:lstStyle>
            <a:defPPr>
              <a:defRPr lang="en-US"/>
            </a:defPPr>
            <a:lvl1pPr algn="r">
              <a:defRPr sz="2800" b="1" i="1" spc="5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ndara" panose="020E0502030303020204" pitchFamily="34" charset="0"/>
              </a:defRPr>
            </a:lvl1pPr>
          </a:lstStyle>
          <a:p>
            <a:pPr algn="ctr"/>
            <a:r>
              <a:rPr lang="en-US" sz="4000" b="0" i="0" spc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Achieving </a:t>
            </a:r>
            <a:r>
              <a:rPr lang="en-US" sz="4000" b="0" i="0" spc="0" dirty="0" smtClean="0">
                <a:ln>
                  <a:noFill/>
                </a:ln>
                <a:effectLst/>
                <a:latin typeface="Arial Black" panose="020B0A04020102020204" pitchFamily="34" charset="0"/>
              </a:rPr>
              <a:t>Success</a:t>
            </a:r>
            <a:endParaRPr lang="en-US" sz="4000" b="0" i="0" spc="0" dirty="0">
              <a:ln>
                <a:noFill/>
              </a:ln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78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1036" descr="Systems Integration Solutions and Consulting Servi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431" y="1370013"/>
            <a:ext cx="67613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937243202"/>
              </p:ext>
            </p:extLst>
          </p:nvPr>
        </p:nvGraphicFramePr>
        <p:xfrm>
          <a:off x="0" y="0"/>
          <a:ext cx="9144000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796333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486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77829" y="1669968"/>
            <a:ext cx="4204447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350" dirty="0">
              <a:solidFill>
                <a:schemeClr val="bg1"/>
              </a:solidFill>
              <a:latin typeface="-apple-system"/>
            </a:endParaRPr>
          </a:p>
          <a:p>
            <a:r>
              <a:rPr lang="en-US" sz="1350" dirty="0">
                <a:solidFill>
                  <a:schemeClr val="bg1"/>
                </a:solidFill>
                <a:latin typeface="-apple-system"/>
              </a:rPr>
              <a:t> </a:t>
            </a:r>
            <a:r>
              <a:rPr lang="en-US" sz="1350" dirty="0" smtClean="0">
                <a:solidFill>
                  <a:schemeClr val="bg1"/>
                </a:solidFill>
                <a:latin typeface="-apple-system"/>
              </a:rPr>
              <a:t>    </a:t>
            </a:r>
            <a:r>
              <a:rPr lang="en-US" sz="1600" dirty="0" smtClean="0">
                <a:solidFill>
                  <a:schemeClr val="bg1"/>
                </a:solidFill>
                <a:latin typeface="-apple-system"/>
              </a:rPr>
              <a:t>www.linkedin.com/in/ahmedzaforsadeq</a:t>
            </a:r>
          </a:p>
          <a:p>
            <a:endParaRPr lang="en-US" sz="1350" dirty="0">
              <a:solidFill>
                <a:schemeClr val="bg1"/>
              </a:solidFill>
              <a:latin typeface="-apple-system"/>
            </a:endParaRPr>
          </a:p>
          <a:p>
            <a:r>
              <a:rPr lang="en-US" sz="1350" dirty="0" smtClean="0">
                <a:solidFill>
                  <a:schemeClr val="bg1"/>
                </a:solidFill>
                <a:latin typeface="-apple-system"/>
              </a:rPr>
              <a:t>     </a:t>
            </a:r>
            <a:r>
              <a:rPr lang="en-US" dirty="0" smtClean="0">
                <a:solidFill>
                  <a:schemeClr val="bg1"/>
                </a:solidFill>
                <a:latin typeface="-apple-system"/>
              </a:rPr>
              <a:t>zafor79@gmail.com</a:t>
            </a:r>
            <a:endParaRPr lang="en-US" sz="1350" dirty="0" smtClean="0">
              <a:solidFill>
                <a:schemeClr val="bg1"/>
              </a:solidFill>
              <a:latin typeface="-apple-system"/>
            </a:endParaRPr>
          </a:p>
          <a:p>
            <a:endParaRPr lang="en-US" sz="1350" dirty="0" smtClean="0">
              <a:solidFill>
                <a:schemeClr val="bg1"/>
              </a:solidFill>
              <a:latin typeface="-apple-system"/>
            </a:endParaRPr>
          </a:p>
          <a:p>
            <a:r>
              <a:rPr lang="en-US" sz="2000" dirty="0">
                <a:solidFill>
                  <a:schemeClr val="bg1"/>
                </a:solidFill>
                <a:latin typeface="-apple-system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-apple-system"/>
              </a:rPr>
              <a:t>   +8801711084659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35073" y="1105469"/>
            <a:ext cx="3633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For Further Contact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9851"/>
          <a:stretch/>
        </p:blipFill>
        <p:spPr>
          <a:xfrm>
            <a:off x="76200" y="895350"/>
            <a:ext cx="4762500" cy="28765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829" y="1921142"/>
            <a:ext cx="279105" cy="2474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414" y="2408614"/>
            <a:ext cx="287520" cy="2080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4077" t="3837" r="3837" b="4077"/>
          <a:stretch/>
        </p:blipFill>
        <p:spPr>
          <a:xfrm>
            <a:off x="4977829" y="2856744"/>
            <a:ext cx="289770" cy="28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90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X5eNZdEkO4BeFZkPTX8g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ZTE-Confidential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1_ZTE-Confidential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2_ZTE-Confidential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3_ZTE-Confidential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6.xml><?xml version="1.0" encoding="utf-8"?>
<a:theme xmlns:a="http://schemas.openxmlformats.org/drawingml/2006/main" name="4_ZTE-Confidential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7.xml><?xml version="1.0" encoding="utf-8"?>
<a:theme xmlns:a="http://schemas.openxmlformats.org/drawingml/2006/main" name="5_ZTE-Confidential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8.xml><?xml version="1.0" encoding="utf-8"?>
<a:theme xmlns:a="http://schemas.openxmlformats.org/drawingml/2006/main" name="6_ZTE-Confidential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9.xml><?xml version="1.0" encoding="utf-8"?>
<a:theme xmlns:a="http://schemas.openxmlformats.org/drawingml/2006/main" name="7_ZTE-Confidential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10.xml><?xml version="1.0" encoding="utf-8"?>
<a:theme xmlns:a="http://schemas.openxmlformats.org/drawingml/2006/main" name="8_ZTE-Confidential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11.xml><?xml version="1.0" encoding="utf-8"?>
<a:theme xmlns:a="http://schemas.openxmlformats.org/drawingml/2006/main" name="9_ZTE-Confidential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12.xml><?xml version="1.0" encoding="utf-8"?>
<a:theme xmlns:a="http://schemas.openxmlformats.org/drawingml/2006/main" name="10_ZTE-Confidential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13.xml><?xml version="1.0" encoding="utf-8"?>
<a:theme xmlns:a="http://schemas.openxmlformats.org/drawingml/2006/main" name="11_ZTE-Confidential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14.xml><?xml version="1.0" encoding="utf-8"?>
<a:theme xmlns:a="http://schemas.openxmlformats.org/drawingml/2006/main" name="3_Office Theme">
  <a:themeElements>
    <a:clrScheme name="Custom 5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9797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4_Office Theme">
  <a:themeElements>
    <a:clrScheme name="Custom 5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9797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23200</TotalTime>
  <Words>388</Words>
  <Application>Microsoft Office PowerPoint</Application>
  <PresentationFormat>On-screen Show (16:9)</PresentationFormat>
  <Paragraphs>77</Paragraphs>
  <Slides>16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43" baseType="lpstr">
      <vt:lpstr>微软雅黑</vt:lpstr>
      <vt:lpstr>ＭＳ Ｐゴシック</vt:lpstr>
      <vt:lpstr>宋体</vt:lpstr>
      <vt:lpstr>-apple-system</vt:lpstr>
      <vt:lpstr>Arial</vt:lpstr>
      <vt:lpstr>Arial Black</vt:lpstr>
      <vt:lpstr>Calibri</vt:lpstr>
      <vt:lpstr>Calibri Light</vt:lpstr>
      <vt:lpstr>Heiti SC Light</vt:lpstr>
      <vt:lpstr>Impact</vt:lpstr>
      <vt:lpstr>Segoe UI</vt:lpstr>
      <vt:lpstr>2_Office Theme</vt:lpstr>
      <vt:lpstr>ZTE-Confidential-16X9</vt:lpstr>
      <vt:lpstr>1_ZTE-Confidential-16X9</vt:lpstr>
      <vt:lpstr>2_ZTE-Confidential-16X9</vt:lpstr>
      <vt:lpstr>3_ZTE-Confidential-16X9</vt:lpstr>
      <vt:lpstr>4_ZTE-Confidential-16X9</vt:lpstr>
      <vt:lpstr>5_ZTE-Confidential-16X9</vt:lpstr>
      <vt:lpstr>6_ZTE-Confidential-16X9</vt:lpstr>
      <vt:lpstr>7_ZTE-Confidential-16X9</vt:lpstr>
      <vt:lpstr>8_ZTE-Confidential-16X9</vt:lpstr>
      <vt:lpstr>9_ZTE-Confidential-16X9</vt:lpstr>
      <vt:lpstr>10_ZTE-Confidential-16X9</vt:lpstr>
      <vt:lpstr>11_ZTE-Confidential-16X9</vt:lpstr>
      <vt:lpstr>3_Office Theme</vt:lpstr>
      <vt:lpstr>4_Office Theme</vt:lpstr>
      <vt:lpstr>think-cell Slide</vt:lpstr>
      <vt:lpstr>PowerPoint Presentation</vt:lpstr>
      <vt:lpstr>I am your Co-Learner Ahmed Zafor Sadeq Bhuiyan Consultant, World Bank Group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AITSO</dc:creator>
  <cp:lastModifiedBy>lenovo</cp:lastModifiedBy>
  <cp:revision>1373</cp:revision>
  <cp:lastPrinted>2015-03-29T02:46:16Z</cp:lastPrinted>
  <dcterms:created xsi:type="dcterms:W3CDTF">2006-08-16T00:00:00Z</dcterms:created>
  <dcterms:modified xsi:type="dcterms:W3CDTF">2019-11-12T04:52:03Z</dcterms:modified>
</cp:coreProperties>
</file>