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4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367" r:id="rId1"/>
  </p:sldMasterIdLst>
  <p:notesMasterIdLst>
    <p:notesMasterId r:id="rId16"/>
  </p:notesMasterIdLst>
  <p:handoutMasterIdLst>
    <p:handoutMasterId r:id="rId17"/>
  </p:handoutMasterIdLst>
  <p:sldIdLst>
    <p:sldId id="264" r:id="rId2"/>
    <p:sldId id="256" r:id="rId3"/>
    <p:sldId id="270" r:id="rId4"/>
    <p:sldId id="275" r:id="rId5"/>
    <p:sldId id="272" r:id="rId6"/>
    <p:sldId id="265" r:id="rId7"/>
    <p:sldId id="263" r:id="rId8"/>
    <p:sldId id="262" r:id="rId9"/>
    <p:sldId id="258" r:id="rId10"/>
    <p:sldId id="277" r:id="rId11"/>
    <p:sldId id="278" r:id="rId12"/>
    <p:sldId id="259" r:id="rId13"/>
    <p:sldId id="276" r:id="rId14"/>
    <p:sldId id="269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ashmi, Yasub SBOBNG-ITZ/BPF" initials="HYS" lastIdx="1" clrIdx="0">
    <p:extLst>
      <p:ext uri="{19B8F6BF-5375-455C-9EA6-DF929625EA0E}">
        <p15:presenceInfo xmlns:p15="http://schemas.microsoft.com/office/powerpoint/2012/main" userId="S-1-5-21-2025429265-606747145-682003330-114897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9900"/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7D14199-B4D3-4E8E-85B4-0586F4AE83B2}" v="39" dt="2019-10-15T11:43:27.93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83179" autoAdjust="0"/>
  </p:normalViewPr>
  <p:slideViewPr>
    <p:cSldViewPr snapToGrid="0">
      <p:cViewPr varScale="1">
        <p:scale>
          <a:sx n="71" d="100"/>
          <a:sy n="71" d="100"/>
        </p:scale>
        <p:origin x="1090" y="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3822" y="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arasimha B" userId="18a536b4d9be9519" providerId="Windows Live" clId="Web-{EF8F4C86-C1D1-4EA0-A4E8-A966463C1BC9}"/>
  </pc:docChgLst>
  <pc:docChgLst>
    <pc:chgData name="Guest User" providerId="Windows Live" clId="Web-{6D2EA993-6073-494B-91F9-BC882740E122}"/>
  </pc:docChgLst>
  <pc:docChgLst>
    <pc:chgData name="Yasub Hashmi" userId="d8687b895b4084d0" providerId="Windows Live" clId="Web-{612753AA-AE16-49B7-B23B-3CB6573755A6}"/>
  </pc:docChgLst>
  <pc:docChgLst>
    <pc:chgData name="Yasub Hashmi" userId="d8687b895b4084d0" providerId="LiveId" clId="{AA9FE8A1-E8E4-41D6-B2C2-6D0858FF93F4}"/>
  </pc:docChgLst>
  <pc:docChgLst>
    <pc:chgData name="Yasub Hashmi" userId="d8687b895b4084d0" providerId="LiveId" clId="{E7D14199-B4D3-4E8E-85B4-0586F4AE83B2}"/>
    <pc:docChg chg="custSel addSld delSld modSld">
      <pc:chgData name="Yasub Hashmi" userId="d8687b895b4084d0" providerId="LiveId" clId="{E7D14199-B4D3-4E8E-85B4-0586F4AE83B2}" dt="2019-10-15T14:06:01.765" v="403" actId="20577"/>
      <pc:docMkLst>
        <pc:docMk/>
      </pc:docMkLst>
      <pc:sldChg chg="modSp">
        <pc:chgData name="Yasub Hashmi" userId="d8687b895b4084d0" providerId="LiveId" clId="{E7D14199-B4D3-4E8E-85B4-0586F4AE83B2}" dt="2019-10-15T11:43:51.738" v="155" actId="20577"/>
        <pc:sldMkLst>
          <pc:docMk/>
          <pc:sldMk cId="2859446700" sldId="262"/>
        </pc:sldMkLst>
        <pc:spChg chg="mod">
          <ac:chgData name="Yasub Hashmi" userId="d8687b895b4084d0" providerId="LiveId" clId="{E7D14199-B4D3-4E8E-85B4-0586F4AE83B2}" dt="2019-10-15T11:43:51.738" v="155" actId="20577"/>
          <ac:spMkLst>
            <pc:docMk/>
            <pc:sldMk cId="2859446700" sldId="262"/>
            <ac:spMk id="2" creationId="{5E596157-033B-4A5F-A369-3B87E13317BA}"/>
          </ac:spMkLst>
        </pc:spChg>
      </pc:sldChg>
      <pc:sldChg chg="del">
        <pc:chgData name="Yasub Hashmi" userId="d8687b895b4084d0" providerId="LiveId" clId="{E7D14199-B4D3-4E8E-85B4-0586F4AE83B2}" dt="2019-10-14T13:36:46.005" v="146" actId="2696"/>
        <pc:sldMkLst>
          <pc:docMk/>
          <pc:sldMk cId="1928887758" sldId="266"/>
        </pc:sldMkLst>
      </pc:sldChg>
      <pc:sldChg chg="modSp modNotesTx">
        <pc:chgData name="Yasub Hashmi" userId="d8687b895b4084d0" providerId="LiveId" clId="{E7D14199-B4D3-4E8E-85B4-0586F4AE83B2}" dt="2019-10-15T14:06:01.765" v="403" actId="20577"/>
        <pc:sldMkLst>
          <pc:docMk/>
          <pc:sldMk cId="2846729231" sldId="272"/>
        </pc:sldMkLst>
        <pc:spChg chg="mod">
          <ac:chgData name="Yasub Hashmi" userId="d8687b895b4084d0" providerId="LiveId" clId="{E7D14199-B4D3-4E8E-85B4-0586F4AE83B2}" dt="2019-10-14T13:35:58.160" v="143" actId="1076"/>
          <ac:spMkLst>
            <pc:docMk/>
            <pc:sldMk cId="2846729231" sldId="272"/>
            <ac:spMk id="7" creationId="{7DDF2C30-2810-437B-8A96-2D8BBE4B8512}"/>
          </ac:spMkLst>
        </pc:spChg>
        <pc:spChg chg="mod">
          <ac:chgData name="Yasub Hashmi" userId="d8687b895b4084d0" providerId="LiveId" clId="{E7D14199-B4D3-4E8E-85B4-0586F4AE83B2}" dt="2019-10-14T13:36:08.584" v="145" actId="1076"/>
          <ac:spMkLst>
            <pc:docMk/>
            <pc:sldMk cId="2846729231" sldId="272"/>
            <ac:spMk id="8" creationId="{53A38A70-6B1A-434F-8978-39D1352F5FFA}"/>
          </ac:spMkLst>
        </pc:spChg>
        <pc:spChg chg="mod">
          <ac:chgData name="Yasub Hashmi" userId="d8687b895b4084d0" providerId="LiveId" clId="{E7D14199-B4D3-4E8E-85B4-0586F4AE83B2}" dt="2019-10-14T13:33:37.750" v="134" actId="688"/>
          <ac:spMkLst>
            <pc:docMk/>
            <pc:sldMk cId="2846729231" sldId="272"/>
            <ac:spMk id="9" creationId="{C4B70C67-C014-4D5F-A8A0-EBBFD0A65BF5}"/>
          </ac:spMkLst>
        </pc:spChg>
        <pc:spChg chg="mod">
          <ac:chgData name="Yasub Hashmi" userId="d8687b895b4084d0" providerId="LiveId" clId="{E7D14199-B4D3-4E8E-85B4-0586F4AE83B2}" dt="2019-10-14T13:35:22.302" v="138" actId="1076"/>
          <ac:spMkLst>
            <pc:docMk/>
            <pc:sldMk cId="2846729231" sldId="272"/>
            <ac:spMk id="10" creationId="{B5C14CB6-C821-4B41-AA4D-8E1A0CA009FC}"/>
          </ac:spMkLst>
        </pc:spChg>
        <pc:spChg chg="mod">
          <ac:chgData name="Yasub Hashmi" userId="d8687b895b4084d0" providerId="LiveId" clId="{E7D14199-B4D3-4E8E-85B4-0586F4AE83B2}" dt="2019-10-14T13:35:41.726" v="140" actId="1076"/>
          <ac:spMkLst>
            <pc:docMk/>
            <pc:sldMk cId="2846729231" sldId="272"/>
            <ac:spMk id="13" creationId="{E1A6D3D6-88B4-4061-B416-99E87C5BD218}"/>
          </ac:spMkLst>
        </pc:spChg>
        <pc:spChg chg="mod">
          <ac:chgData name="Yasub Hashmi" userId="d8687b895b4084d0" providerId="LiveId" clId="{E7D14199-B4D3-4E8E-85B4-0586F4AE83B2}" dt="2019-10-14T13:35:47.745" v="141" actId="1076"/>
          <ac:spMkLst>
            <pc:docMk/>
            <pc:sldMk cId="2846729231" sldId="272"/>
            <ac:spMk id="14" creationId="{40B61F3A-03DF-4650-A3F3-FD0AE92953BB}"/>
          </ac:spMkLst>
        </pc:spChg>
        <pc:spChg chg="mod">
          <ac:chgData name="Yasub Hashmi" userId="d8687b895b4084d0" providerId="LiveId" clId="{E7D14199-B4D3-4E8E-85B4-0586F4AE83B2}" dt="2019-10-14T13:36:03.046" v="144" actId="1076"/>
          <ac:spMkLst>
            <pc:docMk/>
            <pc:sldMk cId="2846729231" sldId="272"/>
            <ac:spMk id="15" creationId="{ED23BA4F-0BD6-4C74-97EC-540739297266}"/>
          </ac:spMkLst>
        </pc:spChg>
      </pc:sldChg>
      <pc:sldChg chg="modSp">
        <pc:chgData name="Yasub Hashmi" userId="d8687b895b4084d0" providerId="LiveId" clId="{E7D14199-B4D3-4E8E-85B4-0586F4AE83B2}" dt="2019-10-03T05:15:44.895" v="37" actId="20577"/>
        <pc:sldMkLst>
          <pc:docMk/>
          <pc:sldMk cId="1692722110" sldId="275"/>
        </pc:sldMkLst>
        <pc:spChg chg="mod">
          <ac:chgData name="Yasub Hashmi" userId="d8687b895b4084d0" providerId="LiveId" clId="{E7D14199-B4D3-4E8E-85B4-0586F4AE83B2}" dt="2019-10-03T05:15:44.895" v="37" actId="20577"/>
          <ac:spMkLst>
            <pc:docMk/>
            <pc:sldMk cId="1692722110" sldId="275"/>
            <ac:spMk id="4" creationId="{C7CACDE1-C359-4DDF-8FCE-6EBBB8E0D32C}"/>
          </ac:spMkLst>
        </pc:spChg>
        <pc:spChg chg="mod">
          <ac:chgData name="Yasub Hashmi" userId="d8687b895b4084d0" providerId="LiveId" clId="{E7D14199-B4D3-4E8E-85B4-0586F4AE83B2}" dt="2019-10-03T05:15:21.979" v="26" actId="20577"/>
          <ac:spMkLst>
            <pc:docMk/>
            <pc:sldMk cId="1692722110" sldId="275"/>
            <ac:spMk id="22" creationId="{A10E43C2-42EA-495E-B0A4-34B183BED28E}"/>
          </ac:spMkLst>
        </pc:spChg>
      </pc:sldChg>
      <pc:sldChg chg="addSp delSp modSp add delAnim modAnim">
        <pc:chgData name="Yasub Hashmi" userId="d8687b895b4084d0" providerId="LiveId" clId="{E7D14199-B4D3-4E8E-85B4-0586F4AE83B2}" dt="2019-10-14T13:34:53.345" v="137"/>
        <pc:sldMkLst>
          <pc:docMk/>
          <pc:sldMk cId="1097804208" sldId="278"/>
        </pc:sldMkLst>
        <pc:spChg chg="add del mod">
          <ac:chgData name="Yasub Hashmi" userId="d8687b895b4084d0" providerId="LiveId" clId="{E7D14199-B4D3-4E8E-85B4-0586F4AE83B2}" dt="2019-10-03T05:25:02.907" v="109" actId="12084"/>
          <ac:spMkLst>
            <pc:docMk/>
            <pc:sldMk cId="1097804208" sldId="278"/>
            <ac:spMk id="3" creationId="{1D63DE65-8161-40D6-9922-0D8A061858CE}"/>
          </ac:spMkLst>
        </pc:spChg>
        <pc:spChg chg="del">
          <ac:chgData name="Yasub Hashmi" userId="d8687b895b4084d0" providerId="LiveId" clId="{E7D14199-B4D3-4E8E-85B4-0586F4AE83B2}" dt="2019-10-03T05:24:10.861" v="105" actId="478"/>
          <ac:spMkLst>
            <pc:docMk/>
            <pc:sldMk cId="1097804208" sldId="278"/>
            <ac:spMk id="5" creationId="{96639044-5DB3-428A-A94D-E9255F24D487}"/>
          </ac:spMkLst>
        </pc:spChg>
        <pc:spChg chg="del">
          <ac:chgData name="Yasub Hashmi" userId="d8687b895b4084d0" providerId="LiveId" clId="{E7D14199-B4D3-4E8E-85B4-0586F4AE83B2}" dt="2019-10-03T05:24:06.311" v="101" actId="478"/>
          <ac:spMkLst>
            <pc:docMk/>
            <pc:sldMk cId="1097804208" sldId="278"/>
            <ac:spMk id="6" creationId="{5BCB4291-728B-46C6-A40F-C7C69881F78A}"/>
          </ac:spMkLst>
        </pc:spChg>
        <pc:spChg chg="del">
          <ac:chgData name="Yasub Hashmi" userId="d8687b895b4084d0" providerId="LiveId" clId="{E7D14199-B4D3-4E8E-85B4-0586F4AE83B2}" dt="2019-10-03T05:24:07.627" v="102" actId="478"/>
          <ac:spMkLst>
            <pc:docMk/>
            <pc:sldMk cId="1097804208" sldId="278"/>
            <ac:spMk id="7" creationId="{DC2E6F47-35F0-4280-93E5-2AA6378FA821}"/>
          </ac:spMkLst>
        </pc:spChg>
        <pc:spChg chg="del">
          <ac:chgData name="Yasub Hashmi" userId="d8687b895b4084d0" providerId="LiveId" clId="{E7D14199-B4D3-4E8E-85B4-0586F4AE83B2}" dt="2019-10-03T05:24:08.455" v="103" actId="478"/>
          <ac:spMkLst>
            <pc:docMk/>
            <pc:sldMk cId="1097804208" sldId="278"/>
            <ac:spMk id="9" creationId="{14A76AE4-A0EB-4CA7-8F21-C5A7CC9FBDF3}"/>
          </ac:spMkLst>
        </pc:spChg>
        <pc:spChg chg="del">
          <ac:chgData name="Yasub Hashmi" userId="d8687b895b4084d0" providerId="LiveId" clId="{E7D14199-B4D3-4E8E-85B4-0586F4AE83B2}" dt="2019-10-03T05:24:09.455" v="104" actId="478"/>
          <ac:spMkLst>
            <pc:docMk/>
            <pc:sldMk cId="1097804208" sldId="278"/>
            <ac:spMk id="10" creationId="{6C8BA258-95AE-4B21-8FEE-06C0DED55B23}"/>
          </ac:spMkLst>
        </pc:spChg>
        <pc:spChg chg="del mod">
          <ac:chgData name="Yasub Hashmi" userId="d8687b895b4084d0" providerId="LiveId" clId="{E7D14199-B4D3-4E8E-85B4-0586F4AE83B2}" dt="2019-10-03T05:24:05.322" v="100" actId="478"/>
          <ac:spMkLst>
            <pc:docMk/>
            <pc:sldMk cId="1097804208" sldId="278"/>
            <ac:spMk id="11" creationId="{B02A5B5F-5FF9-4AB2-9628-C5C4A8B83074}"/>
          </ac:spMkLst>
        </pc:spChg>
        <pc:graphicFrameChg chg="add mod">
          <ac:chgData name="Yasub Hashmi" userId="d8687b895b4084d0" providerId="LiveId" clId="{E7D14199-B4D3-4E8E-85B4-0586F4AE83B2}" dt="2019-10-14T13:34:53.345" v="137"/>
          <ac:graphicFrameMkLst>
            <pc:docMk/>
            <pc:sldMk cId="1097804208" sldId="278"/>
            <ac:graphicFrameMk id="4" creationId="{C0CCE08B-5A41-4151-941D-CD4195588FED}"/>
          </ac:graphicFrameMkLst>
        </pc:graphicFrameChg>
      </pc:sldChg>
    </pc:docChg>
  </pc:docChgLst>
  <pc:docChgLst>
    <pc:chgData name="Yasub Hashmi" userId="d8687b895b4084d0" providerId="Windows Live" clId="Web-{7246085A-125E-40DB-9FBD-AAC19628BE7B}"/>
  </pc:docChgLst>
  <pc:docChgLst>
    <pc:chgData name="Narasimha B" userId="18a536b4d9be9519" providerId="Windows Live" clId="Web-{A35266A9-DA83-41D7-80F8-9A49F3C47A2E}"/>
  </pc:docChgLst>
  <pc:docChgLst>
    <pc:chgData name="Badrinath, Narasimha SBOBNG-ITC/TDF" userId="744edbc2-8c9e-4ea9-a6fb-c88cd5c928cb" providerId="ADAL" clId="{A8E43C66-CBD1-4C6E-B807-F107CB51BEC6}"/>
  </pc:docChgLst>
  <pc:docChgLst>
    <pc:chgData name="Narasimha B" userId="18a536b4d9be9519" providerId="Windows Live" clId="Web-{AF00373B-74C4-4637-B337-23A4DB7981DE}"/>
  </pc:docChgLst>
  <pc:docChgLst>
    <pc:chgData name="Narasimha B" userId="18a536b4d9be9519" providerId="Windows Live" clId="Web-{9CC5574F-CBE8-4B97-89ED-0B08CC110F21}"/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 w="25400">
          <a:noFill/>
        </a:ln>
        <a:effectLst/>
        <a:sp3d/>
      </c:spPr>
    </c:backWall>
    <c:plotArea>
      <c:layout/>
      <c:bar3DChart>
        <c:barDir val="col"/>
        <c:grouping val="percentStacked"/>
        <c:varyColors val="0"/>
        <c:ser>
          <c:idx val="0"/>
          <c:order val="0"/>
          <c:tx>
            <c:strRef>
              <c:f>Sheet1!$A$1</c:f>
              <c:strCache>
                <c:ptCount val="1"/>
                <c:pt idx="0">
                  <c:v>New Feature</c:v>
                </c:pt>
              </c:strCache>
            </c:strRef>
          </c:tx>
          <c:spPr>
            <a:solidFill>
              <a:srgbClr val="92D050">
                <a:alpha val="82000"/>
              </a:srgbClr>
            </a:solidFill>
            <a:ln>
              <a:noFill/>
            </a:ln>
            <a:effectLst/>
            <a:sp3d/>
          </c:spPr>
          <c:invertIfNegative val="0"/>
          <c:val>
            <c:numRef>
              <c:f>Sheet1!$A$2:$A$12</c:f>
              <c:numCache>
                <c:formatCode>General</c:formatCode>
                <c:ptCount val="11"/>
                <c:pt idx="0">
                  <c:v>10</c:v>
                </c:pt>
                <c:pt idx="1">
                  <c:v>9</c:v>
                </c:pt>
                <c:pt idx="2">
                  <c:v>8</c:v>
                </c:pt>
                <c:pt idx="3">
                  <c:v>7</c:v>
                </c:pt>
                <c:pt idx="4">
                  <c:v>6</c:v>
                </c:pt>
                <c:pt idx="5">
                  <c:v>5</c:v>
                </c:pt>
                <c:pt idx="6">
                  <c:v>4</c:v>
                </c:pt>
                <c:pt idx="7">
                  <c:v>3</c:v>
                </c:pt>
                <c:pt idx="8">
                  <c:v>2</c:v>
                </c:pt>
                <c:pt idx="9">
                  <c:v>1</c:v>
                </c:pt>
                <c:pt idx="1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078-43AC-904D-10F004345C46}"/>
            </c:ext>
          </c:extLst>
        </c:ser>
        <c:ser>
          <c:idx val="1"/>
          <c:order val="1"/>
          <c:tx>
            <c:strRef>
              <c:f>Sheet1!$B$1</c:f>
              <c:strCache>
                <c:ptCount val="1"/>
                <c:pt idx="0">
                  <c:v>Dealing with Tech Debt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  <a:sp3d/>
          </c:spPr>
          <c:invertIfNegative val="0"/>
          <c:val>
            <c:numRef>
              <c:f>Sheet1!$B$2:$B$12</c:f>
              <c:numCache>
                <c:formatCode>General</c:formatCode>
                <c:ptCount val="11"/>
                <c:pt idx="1">
                  <c:v>-1</c:v>
                </c:pt>
                <c:pt idx="2">
                  <c:v>-2</c:v>
                </c:pt>
                <c:pt idx="3">
                  <c:v>-3</c:v>
                </c:pt>
                <c:pt idx="4">
                  <c:v>-4</c:v>
                </c:pt>
                <c:pt idx="5">
                  <c:v>-5</c:v>
                </c:pt>
                <c:pt idx="6">
                  <c:v>-6</c:v>
                </c:pt>
                <c:pt idx="7">
                  <c:v>-7</c:v>
                </c:pt>
                <c:pt idx="8">
                  <c:v>-8</c:v>
                </c:pt>
                <c:pt idx="9">
                  <c:v>-9</c:v>
                </c:pt>
                <c:pt idx="10">
                  <c:v>-10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078-43AC-904D-10F004345C4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487801360"/>
        <c:axId val="487801688"/>
        <c:axId val="0"/>
      </c:bar3DChart>
      <c:catAx>
        <c:axId val="487801360"/>
        <c:scaling>
          <c:orientation val="minMax"/>
        </c:scaling>
        <c:delete val="1"/>
        <c:axPos val="b"/>
        <c:majorTickMark val="none"/>
        <c:minorTickMark val="none"/>
        <c:tickLblPos val="nextTo"/>
        <c:crossAx val="487801688"/>
        <c:crosses val="autoZero"/>
        <c:auto val="1"/>
        <c:lblAlgn val="ctr"/>
        <c:lblOffset val="100"/>
        <c:noMultiLvlLbl val="0"/>
      </c:catAx>
      <c:valAx>
        <c:axId val="487801688"/>
        <c:scaling>
          <c:orientation val="minMax"/>
        </c:scaling>
        <c:delete val="0"/>
        <c:axPos val="l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78013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FB98EBA-1296-48A9-9D6B-BB6C29B67C44}" type="doc">
      <dgm:prSet loTypeId="urn:microsoft.com/office/officeart/2008/layout/VerticalCurvedList" loCatId="list" qsTypeId="urn:microsoft.com/office/officeart/2009/2/quickstyle/3d8" qsCatId="3D" csTypeId="urn:microsoft.com/office/officeart/2005/8/colors/colorful5" csCatId="colorful" phldr="1"/>
      <dgm:spPr>
        <a:scene3d>
          <a:camera prst="perspectiveHeroicExtremeRightFacing" zoom="82000">
            <a:rot lat="21593999" lon="21598665" rev="0"/>
          </a:camera>
          <a:lightRig rig="morning" dir="t">
            <a:rot lat="0" lon="0" rev="20400000"/>
          </a:lightRig>
        </a:scene3d>
      </dgm:spPr>
      <dgm:t>
        <a:bodyPr/>
        <a:lstStyle/>
        <a:p>
          <a:endParaRPr lang="en-US"/>
        </a:p>
      </dgm:t>
    </dgm:pt>
    <dgm:pt modelId="{FF0AE709-F471-48BD-A531-8789EFD9C82D}">
      <dgm:prSet/>
      <dgm:spPr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gm:spPr>
      <dgm:t>
        <a:bodyPr/>
        <a:lstStyle/>
        <a:p>
          <a:pPr algn="l"/>
          <a:r>
            <a:rPr lang="en-US" dirty="0"/>
            <a:t>Business Pressure</a:t>
          </a:r>
          <a:endParaRPr lang="en-IN" dirty="0"/>
        </a:p>
      </dgm:t>
    </dgm:pt>
    <dgm:pt modelId="{0B3FCFBE-B799-4546-BA2A-C3073B7AC232}" type="parTrans" cxnId="{29DD17A7-AEF6-446E-8E68-37DCA2DEC3EE}">
      <dgm:prSet/>
      <dgm:spPr/>
      <dgm:t>
        <a:bodyPr/>
        <a:lstStyle/>
        <a:p>
          <a:endParaRPr lang="en-US"/>
        </a:p>
      </dgm:t>
    </dgm:pt>
    <dgm:pt modelId="{269C0A98-1CFE-47A8-AEDC-1594165113BB}" type="sibTrans" cxnId="{29DD17A7-AEF6-446E-8E68-37DCA2DEC3EE}">
      <dgm:prSet/>
      <dgm:spPr>
        <a:ln>
          <a:noFill/>
        </a:ln>
      </dgm:spPr>
      <dgm:t>
        <a:bodyPr/>
        <a:lstStyle/>
        <a:p>
          <a:endParaRPr lang="en-US"/>
        </a:p>
      </dgm:t>
    </dgm:pt>
    <dgm:pt modelId="{8A14F8FE-4D49-4A04-8CBD-24E138BDF1AF}">
      <dgm:prSet/>
      <dgm:spPr/>
      <dgm:t>
        <a:bodyPr/>
        <a:lstStyle/>
        <a:p>
          <a:pPr algn="l"/>
          <a:r>
            <a:rPr lang="en-US" dirty="0"/>
            <a:t>Delayed Refactoring </a:t>
          </a:r>
          <a:endParaRPr lang="en-IN" dirty="0"/>
        </a:p>
      </dgm:t>
    </dgm:pt>
    <dgm:pt modelId="{5ABE0D24-7297-4092-AE12-EBB22C38F743}" type="parTrans" cxnId="{6E175CA0-90B6-4954-B20E-313260BD09FD}">
      <dgm:prSet/>
      <dgm:spPr/>
      <dgm:t>
        <a:bodyPr/>
        <a:lstStyle/>
        <a:p>
          <a:endParaRPr lang="en-IN"/>
        </a:p>
      </dgm:t>
    </dgm:pt>
    <dgm:pt modelId="{F9CF5C54-B58E-4DC6-A34A-54F7483DE891}" type="sibTrans" cxnId="{6E175CA0-90B6-4954-B20E-313260BD09FD}">
      <dgm:prSet/>
      <dgm:spPr/>
      <dgm:t>
        <a:bodyPr/>
        <a:lstStyle/>
        <a:p>
          <a:endParaRPr lang="en-IN"/>
        </a:p>
      </dgm:t>
    </dgm:pt>
    <dgm:pt modelId="{F03EC366-9248-49A7-A0D0-59F4D93676ED}">
      <dgm:prSet/>
      <dgm:spPr/>
      <dgm:t>
        <a:bodyPr/>
        <a:lstStyle/>
        <a:p>
          <a:r>
            <a:rPr lang="en-US" dirty="0"/>
            <a:t>Poor Technical Leadership</a:t>
          </a:r>
          <a:endParaRPr lang="en-IN" dirty="0"/>
        </a:p>
      </dgm:t>
    </dgm:pt>
    <dgm:pt modelId="{910CC3B4-901E-4E87-9A53-FCA43DF46E7F}" type="parTrans" cxnId="{ECC0AADC-7151-4FF4-9463-BF9E4CFE63FB}">
      <dgm:prSet/>
      <dgm:spPr/>
      <dgm:t>
        <a:bodyPr/>
        <a:lstStyle/>
        <a:p>
          <a:endParaRPr lang="en-IN"/>
        </a:p>
      </dgm:t>
    </dgm:pt>
    <dgm:pt modelId="{6EE2BBA9-1CE5-49C3-A500-7D104FD7BC6D}" type="sibTrans" cxnId="{ECC0AADC-7151-4FF4-9463-BF9E4CFE63FB}">
      <dgm:prSet/>
      <dgm:spPr/>
      <dgm:t>
        <a:bodyPr/>
        <a:lstStyle/>
        <a:p>
          <a:endParaRPr lang="en-IN"/>
        </a:p>
      </dgm:t>
    </dgm:pt>
    <dgm:pt modelId="{C2BDB771-5073-4E32-832F-C8AA69ACBAE6}" type="pres">
      <dgm:prSet presAssocID="{1FB98EBA-1296-48A9-9D6B-BB6C29B67C44}" presName="Name0" presStyleCnt="0">
        <dgm:presLayoutVars>
          <dgm:chMax val="7"/>
          <dgm:chPref val="7"/>
          <dgm:dir/>
        </dgm:presLayoutVars>
      </dgm:prSet>
      <dgm:spPr/>
    </dgm:pt>
    <dgm:pt modelId="{D7DDDA59-CB06-492D-B044-F320D8E13E2E}" type="pres">
      <dgm:prSet presAssocID="{1FB98EBA-1296-48A9-9D6B-BB6C29B67C44}" presName="Name1" presStyleCnt="0"/>
      <dgm:spPr/>
    </dgm:pt>
    <dgm:pt modelId="{6D21467E-487A-42D7-BBCC-2FA21FB79DD7}" type="pres">
      <dgm:prSet presAssocID="{1FB98EBA-1296-48A9-9D6B-BB6C29B67C44}" presName="cycle" presStyleCnt="0"/>
      <dgm:spPr/>
    </dgm:pt>
    <dgm:pt modelId="{754DC7AD-5179-4098-A0EE-22380377DFFF}" type="pres">
      <dgm:prSet presAssocID="{1FB98EBA-1296-48A9-9D6B-BB6C29B67C44}" presName="srcNode" presStyleLbl="node1" presStyleIdx="0" presStyleCnt="3"/>
      <dgm:spPr/>
    </dgm:pt>
    <dgm:pt modelId="{DDB3C64F-9F31-4591-86E6-322EB056614B}" type="pres">
      <dgm:prSet presAssocID="{1FB98EBA-1296-48A9-9D6B-BB6C29B67C44}" presName="conn" presStyleLbl="parChTrans1D2" presStyleIdx="0" presStyleCnt="1"/>
      <dgm:spPr/>
    </dgm:pt>
    <dgm:pt modelId="{B9EFF218-0F73-4B7E-8018-AA396D23D6CB}" type="pres">
      <dgm:prSet presAssocID="{1FB98EBA-1296-48A9-9D6B-BB6C29B67C44}" presName="extraNode" presStyleLbl="node1" presStyleIdx="0" presStyleCnt="3"/>
      <dgm:spPr/>
    </dgm:pt>
    <dgm:pt modelId="{F929B35F-B581-4039-B35F-181CB3968FD3}" type="pres">
      <dgm:prSet presAssocID="{1FB98EBA-1296-48A9-9D6B-BB6C29B67C44}" presName="dstNode" presStyleLbl="node1" presStyleIdx="0" presStyleCnt="3"/>
      <dgm:spPr/>
    </dgm:pt>
    <dgm:pt modelId="{B8AE83A1-9F91-45B0-ADE7-CE62E0A935CE}" type="pres">
      <dgm:prSet presAssocID="{FF0AE709-F471-48BD-A531-8789EFD9C82D}" presName="text_1" presStyleLbl="node1" presStyleIdx="0" presStyleCnt="3">
        <dgm:presLayoutVars>
          <dgm:bulletEnabled val="1"/>
        </dgm:presLayoutVars>
      </dgm:prSet>
      <dgm:spPr/>
    </dgm:pt>
    <dgm:pt modelId="{5AF20037-8CF2-424F-A897-5FD04828B1D8}" type="pres">
      <dgm:prSet presAssocID="{FF0AE709-F471-48BD-A531-8789EFD9C82D}" presName="accent_1" presStyleCnt="0"/>
      <dgm:spPr/>
    </dgm:pt>
    <dgm:pt modelId="{DDC2D867-55CC-44C9-9379-42CA0BB40C63}" type="pres">
      <dgm:prSet presAssocID="{FF0AE709-F471-48BD-A531-8789EFD9C82D}" presName="accentRepeatNode" presStyleLbl="solidFgAcc1" presStyleIdx="0" presStyleCnt="3"/>
      <dgm:spPr>
        <a:noFill/>
      </dgm:spPr>
    </dgm:pt>
    <dgm:pt modelId="{7A5FA69A-0464-47BA-AB8A-D07C6A696378}" type="pres">
      <dgm:prSet presAssocID="{8A14F8FE-4D49-4A04-8CBD-24E138BDF1AF}" presName="text_2" presStyleLbl="node1" presStyleIdx="1" presStyleCnt="3">
        <dgm:presLayoutVars>
          <dgm:bulletEnabled val="1"/>
        </dgm:presLayoutVars>
      </dgm:prSet>
      <dgm:spPr/>
    </dgm:pt>
    <dgm:pt modelId="{1F7A0283-C562-4AD6-8F6D-9F4270948711}" type="pres">
      <dgm:prSet presAssocID="{8A14F8FE-4D49-4A04-8CBD-24E138BDF1AF}" presName="accent_2" presStyleCnt="0"/>
      <dgm:spPr/>
    </dgm:pt>
    <dgm:pt modelId="{B56CE285-351D-43B2-9C67-DCD955BD5A4C}" type="pres">
      <dgm:prSet presAssocID="{8A14F8FE-4D49-4A04-8CBD-24E138BDF1AF}" presName="accentRepeatNode" presStyleLbl="solidFgAcc1" presStyleIdx="1" presStyleCnt="3"/>
      <dgm:spPr>
        <a:noFill/>
      </dgm:spPr>
    </dgm:pt>
    <dgm:pt modelId="{9B677B50-5976-4622-96F8-3EF4204662E2}" type="pres">
      <dgm:prSet presAssocID="{F03EC366-9248-49A7-A0D0-59F4D93676ED}" presName="text_3" presStyleLbl="node1" presStyleIdx="2" presStyleCnt="3">
        <dgm:presLayoutVars>
          <dgm:bulletEnabled val="1"/>
        </dgm:presLayoutVars>
      </dgm:prSet>
      <dgm:spPr/>
    </dgm:pt>
    <dgm:pt modelId="{716E540C-D371-4345-9D7E-FEAEFA6B827B}" type="pres">
      <dgm:prSet presAssocID="{F03EC366-9248-49A7-A0D0-59F4D93676ED}" presName="accent_3" presStyleCnt="0"/>
      <dgm:spPr/>
    </dgm:pt>
    <dgm:pt modelId="{02835606-6C13-4F24-B99B-5905319E6B6A}" type="pres">
      <dgm:prSet presAssocID="{F03EC366-9248-49A7-A0D0-59F4D93676ED}" presName="accentRepeatNode" presStyleLbl="solidFgAcc1" presStyleIdx="2" presStyleCnt="3"/>
      <dgm:spPr>
        <a:noFill/>
      </dgm:spPr>
    </dgm:pt>
  </dgm:ptLst>
  <dgm:cxnLst>
    <dgm:cxn modelId="{27CD3413-35E8-4A1D-8AEC-FE9E9E162739}" type="presOf" srcId="{1FB98EBA-1296-48A9-9D6B-BB6C29B67C44}" destId="{C2BDB771-5073-4E32-832F-C8AA69ACBAE6}" srcOrd="0" destOrd="0" presId="urn:microsoft.com/office/officeart/2008/layout/VerticalCurvedList"/>
    <dgm:cxn modelId="{28CB1E3B-0EE9-463C-92B4-22DEB2103B3F}" type="presOf" srcId="{269C0A98-1CFE-47A8-AEDC-1594165113BB}" destId="{DDB3C64F-9F31-4591-86E6-322EB056614B}" srcOrd="0" destOrd="0" presId="urn:microsoft.com/office/officeart/2008/layout/VerticalCurvedList"/>
    <dgm:cxn modelId="{C7F4204D-B5DB-4B96-8491-8849C16A7FDE}" type="presOf" srcId="{F03EC366-9248-49A7-A0D0-59F4D93676ED}" destId="{9B677B50-5976-4622-96F8-3EF4204662E2}" srcOrd="0" destOrd="0" presId="urn:microsoft.com/office/officeart/2008/layout/VerticalCurvedList"/>
    <dgm:cxn modelId="{6A386174-DFB2-4F3A-85E5-0BF72BA9C566}" type="presOf" srcId="{FF0AE709-F471-48BD-A531-8789EFD9C82D}" destId="{B8AE83A1-9F91-45B0-ADE7-CE62E0A935CE}" srcOrd="0" destOrd="0" presId="urn:microsoft.com/office/officeart/2008/layout/VerticalCurvedList"/>
    <dgm:cxn modelId="{6E175CA0-90B6-4954-B20E-313260BD09FD}" srcId="{1FB98EBA-1296-48A9-9D6B-BB6C29B67C44}" destId="{8A14F8FE-4D49-4A04-8CBD-24E138BDF1AF}" srcOrd="1" destOrd="0" parTransId="{5ABE0D24-7297-4092-AE12-EBB22C38F743}" sibTransId="{F9CF5C54-B58E-4DC6-A34A-54F7483DE891}"/>
    <dgm:cxn modelId="{29DD17A7-AEF6-446E-8E68-37DCA2DEC3EE}" srcId="{1FB98EBA-1296-48A9-9D6B-BB6C29B67C44}" destId="{FF0AE709-F471-48BD-A531-8789EFD9C82D}" srcOrd="0" destOrd="0" parTransId="{0B3FCFBE-B799-4546-BA2A-C3073B7AC232}" sibTransId="{269C0A98-1CFE-47A8-AEDC-1594165113BB}"/>
    <dgm:cxn modelId="{97A12BC5-67F9-4E8C-B312-60BFDB90DDFE}" type="presOf" srcId="{8A14F8FE-4D49-4A04-8CBD-24E138BDF1AF}" destId="{7A5FA69A-0464-47BA-AB8A-D07C6A696378}" srcOrd="0" destOrd="0" presId="urn:microsoft.com/office/officeart/2008/layout/VerticalCurvedList"/>
    <dgm:cxn modelId="{ECC0AADC-7151-4FF4-9463-BF9E4CFE63FB}" srcId="{1FB98EBA-1296-48A9-9D6B-BB6C29B67C44}" destId="{F03EC366-9248-49A7-A0D0-59F4D93676ED}" srcOrd="2" destOrd="0" parTransId="{910CC3B4-901E-4E87-9A53-FCA43DF46E7F}" sibTransId="{6EE2BBA9-1CE5-49C3-A500-7D104FD7BC6D}"/>
    <dgm:cxn modelId="{92EAF5AF-17E8-4AEF-91E7-CFB0DCA2C40F}" type="presParOf" srcId="{C2BDB771-5073-4E32-832F-C8AA69ACBAE6}" destId="{D7DDDA59-CB06-492D-B044-F320D8E13E2E}" srcOrd="0" destOrd="0" presId="urn:microsoft.com/office/officeart/2008/layout/VerticalCurvedList"/>
    <dgm:cxn modelId="{BDDA05E0-E639-445E-A20C-1EF7CAC53DAE}" type="presParOf" srcId="{D7DDDA59-CB06-492D-B044-F320D8E13E2E}" destId="{6D21467E-487A-42D7-BBCC-2FA21FB79DD7}" srcOrd="0" destOrd="0" presId="urn:microsoft.com/office/officeart/2008/layout/VerticalCurvedList"/>
    <dgm:cxn modelId="{A682002E-8049-40E0-A68A-53BA58DD53FE}" type="presParOf" srcId="{6D21467E-487A-42D7-BBCC-2FA21FB79DD7}" destId="{754DC7AD-5179-4098-A0EE-22380377DFFF}" srcOrd="0" destOrd="0" presId="urn:microsoft.com/office/officeart/2008/layout/VerticalCurvedList"/>
    <dgm:cxn modelId="{D724D8B5-F60B-41C2-A3BB-7AC593079EC0}" type="presParOf" srcId="{6D21467E-487A-42D7-BBCC-2FA21FB79DD7}" destId="{DDB3C64F-9F31-4591-86E6-322EB056614B}" srcOrd="1" destOrd="0" presId="urn:microsoft.com/office/officeart/2008/layout/VerticalCurvedList"/>
    <dgm:cxn modelId="{CBF259CF-F48C-481B-AD72-EB5CB8A73A95}" type="presParOf" srcId="{6D21467E-487A-42D7-BBCC-2FA21FB79DD7}" destId="{B9EFF218-0F73-4B7E-8018-AA396D23D6CB}" srcOrd="2" destOrd="0" presId="urn:microsoft.com/office/officeart/2008/layout/VerticalCurvedList"/>
    <dgm:cxn modelId="{07AAC8A0-8B01-48F9-A031-596DC5E463B7}" type="presParOf" srcId="{6D21467E-487A-42D7-BBCC-2FA21FB79DD7}" destId="{F929B35F-B581-4039-B35F-181CB3968FD3}" srcOrd="3" destOrd="0" presId="urn:microsoft.com/office/officeart/2008/layout/VerticalCurvedList"/>
    <dgm:cxn modelId="{64C42341-2C15-40D7-AA31-68D96E869F40}" type="presParOf" srcId="{D7DDDA59-CB06-492D-B044-F320D8E13E2E}" destId="{B8AE83A1-9F91-45B0-ADE7-CE62E0A935CE}" srcOrd="1" destOrd="0" presId="urn:microsoft.com/office/officeart/2008/layout/VerticalCurvedList"/>
    <dgm:cxn modelId="{1EC98FA5-C555-421E-B060-6A3432665065}" type="presParOf" srcId="{D7DDDA59-CB06-492D-B044-F320D8E13E2E}" destId="{5AF20037-8CF2-424F-A897-5FD04828B1D8}" srcOrd="2" destOrd="0" presId="urn:microsoft.com/office/officeart/2008/layout/VerticalCurvedList"/>
    <dgm:cxn modelId="{5C3C299A-19F7-4142-B040-1437286E3982}" type="presParOf" srcId="{5AF20037-8CF2-424F-A897-5FD04828B1D8}" destId="{DDC2D867-55CC-44C9-9379-42CA0BB40C63}" srcOrd="0" destOrd="0" presId="urn:microsoft.com/office/officeart/2008/layout/VerticalCurvedList"/>
    <dgm:cxn modelId="{81AE9A76-0A8E-45E3-8CB0-ACE749A345B8}" type="presParOf" srcId="{D7DDDA59-CB06-492D-B044-F320D8E13E2E}" destId="{7A5FA69A-0464-47BA-AB8A-D07C6A696378}" srcOrd="3" destOrd="0" presId="urn:microsoft.com/office/officeart/2008/layout/VerticalCurvedList"/>
    <dgm:cxn modelId="{5EE0BB91-B254-4041-A916-DDC254F46308}" type="presParOf" srcId="{D7DDDA59-CB06-492D-B044-F320D8E13E2E}" destId="{1F7A0283-C562-4AD6-8F6D-9F4270948711}" srcOrd="4" destOrd="0" presId="urn:microsoft.com/office/officeart/2008/layout/VerticalCurvedList"/>
    <dgm:cxn modelId="{797ABED1-E317-4422-A413-FA345463F63B}" type="presParOf" srcId="{1F7A0283-C562-4AD6-8F6D-9F4270948711}" destId="{B56CE285-351D-43B2-9C67-DCD955BD5A4C}" srcOrd="0" destOrd="0" presId="urn:microsoft.com/office/officeart/2008/layout/VerticalCurvedList"/>
    <dgm:cxn modelId="{74052585-C64B-43EE-8734-9D525205DA4A}" type="presParOf" srcId="{D7DDDA59-CB06-492D-B044-F320D8E13E2E}" destId="{9B677B50-5976-4622-96F8-3EF4204662E2}" srcOrd="5" destOrd="0" presId="urn:microsoft.com/office/officeart/2008/layout/VerticalCurvedList"/>
    <dgm:cxn modelId="{222B23D9-D1C8-4C8E-B42E-7DAFA81E54D3}" type="presParOf" srcId="{D7DDDA59-CB06-492D-B044-F320D8E13E2E}" destId="{716E540C-D371-4345-9D7E-FEAEFA6B827B}" srcOrd="6" destOrd="0" presId="urn:microsoft.com/office/officeart/2008/layout/VerticalCurvedList"/>
    <dgm:cxn modelId="{123BEADB-A696-4249-A4F8-D623DA046006}" type="presParOf" srcId="{716E540C-D371-4345-9D7E-FEAEFA6B827B}" destId="{02835606-6C13-4F24-B99B-5905319E6B6A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FB98EBA-1296-48A9-9D6B-BB6C29B67C44}" type="doc">
      <dgm:prSet loTypeId="urn:microsoft.com/office/officeart/2008/layout/VerticalCurvedList" loCatId="list" qsTypeId="urn:microsoft.com/office/officeart/2009/2/quickstyle/3d8" qsCatId="3D" csTypeId="urn:microsoft.com/office/officeart/2005/8/colors/colorful5" csCatId="colorful" phldr="1"/>
      <dgm:spPr>
        <a:scene3d>
          <a:camera prst="perspectiveHeroicExtremeRightFacing" zoom="82000">
            <a:rot lat="21593999" lon="21598665" rev="0"/>
          </a:camera>
          <a:lightRig rig="morning" dir="t">
            <a:rot lat="0" lon="0" rev="20400000"/>
          </a:lightRig>
        </a:scene3d>
      </dgm:spPr>
      <dgm:t>
        <a:bodyPr/>
        <a:lstStyle/>
        <a:p>
          <a:endParaRPr lang="en-US"/>
        </a:p>
      </dgm:t>
    </dgm:pt>
    <dgm:pt modelId="{FF0AE709-F471-48BD-A531-8789EFD9C82D}">
      <dgm:prSet custT="1"/>
      <dgm:spPr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gm:spPr>
      <dgm:t>
        <a:bodyPr/>
        <a:lstStyle/>
        <a:p>
          <a:pPr algn="l"/>
          <a:r>
            <a:rPr lang="en-IN" sz="2700" dirty="0"/>
            <a:t>Lack of Ownership</a:t>
          </a:r>
        </a:p>
      </dgm:t>
    </dgm:pt>
    <dgm:pt modelId="{0B3FCFBE-B799-4546-BA2A-C3073B7AC232}" type="parTrans" cxnId="{29DD17A7-AEF6-446E-8E68-37DCA2DEC3EE}">
      <dgm:prSet/>
      <dgm:spPr/>
      <dgm:t>
        <a:bodyPr/>
        <a:lstStyle/>
        <a:p>
          <a:endParaRPr lang="en-US"/>
        </a:p>
      </dgm:t>
    </dgm:pt>
    <dgm:pt modelId="{269C0A98-1CFE-47A8-AEDC-1594165113BB}" type="sibTrans" cxnId="{29DD17A7-AEF6-446E-8E68-37DCA2DEC3EE}">
      <dgm:prSet/>
      <dgm:spPr>
        <a:ln>
          <a:noFill/>
        </a:ln>
      </dgm:spPr>
      <dgm:t>
        <a:bodyPr/>
        <a:lstStyle/>
        <a:p>
          <a:endParaRPr lang="en-US"/>
        </a:p>
      </dgm:t>
    </dgm:pt>
    <dgm:pt modelId="{12A4F4C3-46DA-4FA8-84B1-0A7B2A54E81A}">
      <dgm:prSet custT="1"/>
      <dgm:spPr/>
      <dgm:t>
        <a:bodyPr/>
        <a:lstStyle/>
        <a:p>
          <a:pPr algn="l"/>
          <a:r>
            <a:rPr lang="en-IN" sz="2700" dirty="0"/>
            <a:t>Lack of Collaboration</a:t>
          </a:r>
        </a:p>
      </dgm:t>
    </dgm:pt>
    <dgm:pt modelId="{471387F9-13E5-43D5-822E-A7734A2EEFDE}" type="parTrans" cxnId="{A7AA01B4-792E-48A0-B5E5-65FACD190C5C}">
      <dgm:prSet/>
      <dgm:spPr/>
      <dgm:t>
        <a:bodyPr/>
        <a:lstStyle/>
        <a:p>
          <a:endParaRPr lang="en-IN"/>
        </a:p>
      </dgm:t>
    </dgm:pt>
    <dgm:pt modelId="{D39A4212-36C0-4464-844F-7E7499B6972F}" type="sibTrans" cxnId="{A7AA01B4-792E-48A0-B5E5-65FACD190C5C}">
      <dgm:prSet/>
      <dgm:spPr/>
      <dgm:t>
        <a:bodyPr/>
        <a:lstStyle/>
        <a:p>
          <a:endParaRPr lang="en-IN"/>
        </a:p>
      </dgm:t>
    </dgm:pt>
    <dgm:pt modelId="{80836ACA-204B-46B4-85C6-30C58B326AAA}">
      <dgm:prSet custT="1"/>
      <dgm:spPr/>
      <dgm:t>
        <a:bodyPr/>
        <a:lstStyle/>
        <a:p>
          <a:pPr algn="l"/>
          <a:r>
            <a:rPr lang="en-IN" sz="2700" dirty="0"/>
            <a:t>Parallel Development</a:t>
          </a:r>
          <a:r>
            <a:rPr lang="en-IN" sz="3700" dirty="0"/>
            <a:t>  </a:t>
          </a:r>
        </a:p>
      </dgm:t>
    </dgm:pt>
    <dgm:pt modelId="{4BD36305-1704-4E07-9D72-00E3F9587197}" type="parTrans" cxnId="{199CA26C-0C4F-4835-A90E-BBB3660FF937}">
      <dgm:prSet/>
      <dgm:spPr/>
      <dgm:t>
        <a:bodyPr/>
        <a:lstStyle/>
        <a:p>
          <a:endParaRPr lang="en-IN"/>
        </a:p>
      </dgm:t>
    </dgm:pt>
    <dgm:pt modelId="{68340135-8826-4287-872C-539799638CE9}" type="sibTrans" cxnId="{199CA26C-0C4F-4835-A90E-BBB3660FF937}">
      <dgm:prSet/>
      <dgm:spPr/>
      <dgm:t>
        <a:bodyPr/>
        <a:lstStyle/>
        <a:p>
          <a:endParaRPr lang="en-IN"/>
        </a:p>
      </dgm:t>
    </dgm:pt>
    <dgm:pt modelId="{C2BDB771-5073-4E32-832F-C8AA69ACBAE6}" type="pres">
      <dgm:prSet presAssocID="{1FB98EBA-1296-48A9-9D6B-BB6C29B67C44}" presName="Name0" presStyleCnt="0">
        <dgm:presLayoutVars>
          <dgm:chMax val="7"/>
          <dgm:chPref val="7"/>
          <dgm:dir/>
        </dgm:presLayoutVars>
      </dgm:prSet>
      <dgm:spPr/>
    </dgm:pt>
    <dgm:pt modelId="{D7DDDA59-CB06-492D-B044-F320D8E13E2E}" type="pres">
      <dgm:prSet presAssocID="{1FB98EBA-1296-48A9-9D6B-BB6C29B67C44}" presName="Name1" presStyleCnt="0"/>
      <dgm:spPr/>
    </dgm:pt>
    <dgm:pt modelId="{6D21467E-487A-42D7-BBCC-2FA21FB79DD7}" type="pres">
      <dgm:prSet presAssocID="{1FB98EBA-1296-48A9-9D6B-BB6C29B67C44}" presName="cycle" presStyleCnt="0"/>
      <dgm:spPr/>
    </dgm:pt>
    <dgm:pt modelId="{754DC7AD-5179-4098-A0EE-22380377DFFF}" type="pres">
      <dgm:prSet presAssocID="{1FB98EBA-1296-48A9-9D6B-BB6C29B67C44}" presName="srcNode" presStyleLbl="node1" presStyleIdx="0" presStyleCnt="3"/>
      <dgm:spPr/>
    </dgm:pt>
    <dgm:pt modelId="{DDB3C64F-9F31-4591-86E6-322EB056614B}" type="pres">
      <dgm:prSet presAssocID="{1FB98EBA-1296-48A9-9D6B-BB6C29B67C44}" presName="conn" presStyleLbl="parChTrans1D2" presStyleIdx="0" presStyleCnt="1"/>
      <dgm:spPr/>
    </dgm:pt>
    <dgm:pt modelId="{B9EFF218-0F73-4B7E-8018-AA396D23D6CB}" type="pres">
      <dgm:prSet presAssocID="{1FB98EBA-1296-48A9-9D6B-BB6C29B67C44}" presName="extraNode" presStyleLbl="node1" presStyleIdx="0" presStyleCnt="3"/>
      <dgm:spPr/>
    </dgm:pt>
    <dgm:pt modelId="{F929B35F-B581-4039-B35F-181CB3968FD3}" type="pres">
      <dgm:prSet presAssocID="{1FB98EBA-1296-48A9-9D6B-BB6C29B67C44}" presName="dstNode" presStyleLbl="node1" presStyleIdx="0" presStyleCnt="3"/>
      <dgm:spPr/>
    </dgm:pt>
    <dgm:pt modelId="{B8AE83A1-9F91-45B0-ADE7-CE62E0A935CE}" type="pres">
      <dgm:prSet presAssocID="{FF0AE709-F471-48BD-A531-8789EFD9C82D}" presName="text_1" presStyleLbl="node1" presStyleIdx="0" presStyleCnt="3">
        <dgm:presLayoutVars>
          <dgm:bulletEnabled val="1"/>
        </dgm:presLayoutVars>
      </dgm:prSet>
      <dgm:spPr/>
    </dgm:pt>
    <dgm:pt modelId="{5AF20037-8CF2-424F-A897-5FD04828B1D8}" type="pres">
      <dgm:prSet presAssocID="{FF0AE709-F471-48BD-A531-8789EFD9C82D}" presName="accent_1" presStyleCnt="0"/>
      <dgm:spPr/>
    </dgm:pt>
    <dgm:pt modelId="{DDC2D867-55CC-44C9-9379-42CA0BB40C63}" type="pres">
      <dgm:prSet presAssocID="{FF0AE709-F471-48BD-A531-8789EFD9C82D}" presName="accentRepeatNode" presStyleLbl="solidFgAcc1" presStyleIdx="0" presStyleCnt="3"/>
      <dgm:spPr>
        <a:noFill/>
      </dgm:spPr>
    </dgm:pt>
    <dgm:pt modelId="{9583F077-5C2E-4643-9A43-71065A986DD1}" type="pres">
      <dgm:prSet presAssocID="{12A4F4C3-46DA-4FA8-84B1-0A7B2A54E81A}" presName="text_2" presStyleLbl="node1" presStyleIdx="1" presStyleCnt="3">
        <dgm:presLayoutVars>
          <dgm:bulletEnabled val="1"/>
        </dgm:presLayoutVars>
      </dgm:prSet>
      <dgm:spPr/>
    </dgm:pt>
    <dgm:pt modelId="{71AF1FBA-2A54-4EF1-9E06-309F3748B477}" type="pres">
      <dgm:prSet presAssocID="{12A4F4C3-46DA-4FA8-84B1-0A7B2A54E81A}" presName="accent_2" presStyleCnt="0"/>
      <dgm:spPr/>
    </dgm:pt>
    <dgm:pt modelId="{368EDBD7-F799-46B9-9F42-C0722B7EC521}" type="pres">
      <dgm:prSet presAssocID="{12A4F4C3-46DA-4FA8-84B1-0A7B2A54E81A}" presName="accentRepeatNode" presStyleLbl="solidFgAcc1" presStyleIdx="1" presStyleCnt="3"/>
      <dgm:spPr>
        <a:noFill/>
      </dgm:spPr>
    </dgm:pt>
    <dgm:pt modelId="{0036EA88-5A6E-4FB5-BD84-AF7EFEAF8574}" type="pres">
      <dgm:prSet presAssocID="{80836ACA-204B-46B4-85C6-30C58B326AAA}" presName="text_3" presStyleLbl="node1" presStyleIdx="2" presStyleCnt="3">
        <dgm:presLayoutVars>
          <dgm:bulletEnabled val="1"/>
        </dgm:presLayoutVars>
      </dgm:prSet>
      <dgm:spPr/>
    </dgm:pt>
    <dgm:pt modelId="{52A91588-B4EA-4CF5-9874-37CE16405B69}" type="pres">
      <dgm:prSet presAssocID="{80836ACA-204B-46B4-85C6-30C58B326AAA}" presName="accent_3" presStyleCnt="0"/>
      <dgm:spPr/>
    </dgm:pt>
    <dgm:pt modelId="{27C49DF1-7772-4AEB-B8B8-461767AE9504}" type="pres">
      <dgm:prSet presAssocID="{80836ACA-204B-46B4-85C6-30C58B326AAA}" presName="accentRepeatNode" presStyleLbl="solidFgAcc1" presStyleIdx="2" presStyleCnt="3"/>
      <dgm:spPr>
        <a:noFill/>
      </dgm:spPr>
    </dgm:pt>
  </dgm:ptLst>
  <dgm:cxnLst>
    <dgm:cxn modelId="{27CD3413-35E8-4A1D-8AEC-FE9E9E162739}" type="presOf" srcId="{1FB98EBA-1296-48A9-9D6B-BB6C29B67C44}" destId="{C2BDB771-5073-4E32-832F-C8AA69ACBAE6}" srcOrd="0" destOrd="0" presId="urn:microsoft.com/office/officeart/2008/layout/VerticalCurvedList"/>
    <dgm:cxn modelId="{FF305520-CAD6-4544-80B8-AA6A65C6F30A}" type="presOf" srcId="{12A4F4C3-46DA-4FA8-84B1-0A7B2A54E81A}" destId="{9583F077-5C2E-4643-9A43-71065A986DD1}" srcOrd="0" destOrd="0" presId="urn:microsoft.com/office/officeart/2008/layout/VerticalCurvedList"/>
    <dgm:cxn modelId="{28CB1E3B-0EE9-463C-92B4-22DEB2103B3F}" type="presOf" srcId="{269C0A98-1CFE-47A8-AEDC-1594165113BB}" destId="{DDB3C64F-9F31-4591-86E6-322EB056614B}" srcOrd="0" destOrd="0" presId="urn:microsoft.com/office/officeart/2008/layout/VerticalCurvedList"/>
    <dgm:cxn modelId="{199CA26C-0C4F-4835-A90E-BBB3660FF937}" srcId="{1FB98EBA-1296-48A9-9D6B-BB6C29B67C44}" destId="{80836ACA-204B-46B4-85C6-30C58B326AAA}" srcOrd="2" destOrd="0" parTransId="{4BD36305-1704-4E07-9D72-00E3F9587197}" sibTransId="{68340135-8826-4287-872C-539799638CE9}"/>
    <dgm:cxn modelId="{6A386174-DFB2-4F3A-85E5-0BF72BA9C566}" type="presOf" srcId="{FF0AE709-F471-48BD-A531-8789EFD9C82D}" destId="{B8AE83A1-9F91-45B0-ADE7-CE62E0A935CE}" srcOrd="0" destOrd="0" presId="urn:microsoft.com/office/officeart/2008/layout/VerticalCurvedList"/>
    <dgm:cxn modelId="{60494CA4-00C5-4F3A-A77C-D69A45B4C4F7}" type="presOf" srcId="{80836ACA-204B-46B4-85C6-30C58B326AAA}" destId="{0036EA88-5A6E-4FB5-BD84-AF7EFEAF8574}" srcOrd="0" destOrd="0" presId="urn:microsoft.com/office/officeart/2008/layout/VerticalCurvedList"/>
    <dgm:cxn modelId="{29DD17A7-AEF6-446E-8E68-37DCA2DEC3EE}" srcId="{1FB98EBA-1296-48A9-9D6B-BB6C29B67C44}" destId="{FF0AE709-F471-48BD-A531-8789EFD9C82D}" srcOrd="0" destOrd="0" parTransId="{0B3FCFBE-B799-4546-BA2A-C3073B7AC232}" sibTransId="{269C0A98-1CFE-47A8-AEDC-1594165113BB}"/>
    <dgm:cxn modelId="{A7AA01B4-792E-48A0-B5E5-65FACD190C5C}" srcId="{1FB98EBA-1296-48A9-9D6B-BB6C29B67C44}" destId="{12A4F4C3-46DA-4FA8-84B1-0A7B2A54E81A}" srcOrd="1" destOrd="0" parTransId="{471387F9-13E5-43D5-822E-A7734A2EEFDE}" sibTransId="{D39A4212-36C0-4464-844F-7E7499B6972F}"/>
    <dgm:cxn modelId="{92EAF5AF-17E8-4AEF-91E7-CFB0DCA2C40F}" type="presParOf" srcId="{C2BDB771-5073-4E32-832F-C8AA69ACBAE6}" destId="{D7DDDA59-CB06-492D-B044-F320D8E13E2E}" srcOrd="0" destOrd="0" presId="urn:microsoft.com/office/officeart/2008/layout/VerticalCurvedList"/>
    <dgm:cxn modelId="{BDDA05E0-E639-445E-A20C-1EF7CAC53DAE}" type="presParOf" srcId="{D7DDDA59-CB06-492D-B044-F320D8E13E2E}" destId="{6D21467E-487A-42D7-BBCC-2FA21FB79DD7}" srcOrd="0" destOrd="0" presId="urn:microsoft.com/office/officeart/2008/layout/VerticalCurvedList"/>
    <dgm:cxn modelId="{A682002E-8049-40E0-A68A-53BA58DD53FE}" type="presParOf" srcId="{6D21467E-487A-42D7-BBCC-2FA21FB79DD7}" destId="{754DC7AD-5179-4098-A0EE-22380377DFFF}" srcOrd="0" destOrd="0" presId="urn:microsoft.com/office/officeart/2008/layout/VerticalCurvedList"/>
    <dgm:cxn modelId="{D724D8B5-F60B-41C2-A3BB-7AC593079EC0}" type="presParOf" srcId="{6D21467E-487A-42D7-BBCC-2FA21FB79DD7}" destId="{DDB3C64F-9F31-4591-86E6-322EB056614B}" srcOrd="1" destOrd="0" presId="urn:microsoft.com/office/officeart/2008/layout/VerticalCurvedList"/>
    <dgm:cxn modelId="{CBF259CF-F48C-481B-AD72-EB5CB8A73A95}" type="presParOf" srcId="{6D21467E-487A-42D7-BBCC-2FA21FB79DD7}" destId="{B9EFF218-0F73-4B7E-8018-AA396D23D6CB}" srcOrd="2" destOrd="0" presId="urn:microsoft.com/office/officeart/2008/layout/VerticalCurvedList"/>
    <dgm:cxn modelId="{07AAC8A0-8B01-48F9-A031-596DC5E463B7}" type="presParOf" srcId="{6D21467E-487A-42D7-BBCC-2FA21FB79DD7}" destId="{F929B35F-B581-4039-B35F-181CB3968FD3}" srcOrd="3" destOrd="0" presId="urn:microsoft.com/office/officeart/2008/layout/VerticalCurvedList"/>
    <dgm:cxn modelId="{64C42341-2C15-40D7-AA31-68D96E869F40}" type="presParOf" srcId="{D7DDDA59-CB06-492D-B044-F320D8E13E2E}" destId="{B8AE83A1-9F91-45B0-ADE7-CE62E0A935CE}" srcOrd="1" destOrd="0" presId="urn:microsoft.com/office/officeart/2008/layout/VerticalCurvedList"/>
    <dgm:cxn modelId="{1EC98FA5-C555-421E-B060-6A3432665065}" type="presParOf" srcId="{D7DDDA59-CB06-492D-B044-F320D8E13E2E}" destId="{5AF20037-8CF2-424F-A897-5FD04828B1D8}" srcOrd="2" destOrd="0" presId="urn:microsoft.com/office/officeart/2008/layout/VerticalCurvedList"/>
    <dgm:cxn modelId="{5C3C299A-19F7-4142-B040-1437286E3982}" type="presParOf" srcId="{5AF20037-8CF2-424F-A897-5FD04828B1D8}" destId="{DDC2D867-55CC-44C9-9379-42CA0BB40C63}" srcOrd="0" destOrd="0" presId="urn:microsoft.com/office/officeart/2008/layout/VerticalCurvedList"/>
    <dgm:cxn modelId="{0BBC8ECE-9F0F-4230-B494-BD273E864EEA}" type="presParOf" srcId="{D7DDDA59-CB06-492D-B044-F320D8E13E2E}" destId="{9583F077-5C2E-4643-9A43-71065A986DD1}" srcOrd="3" destOrd="0" presId="urn:microsoft.com/office/officeart/2008/layout/VerticalCurvedList"/>
    <dgm:cxn modelId="{34BE28AD-1852-4752-A318-D568132792DC}" type="presParOf" srcId="{D7DDDA59-CB06-492D-B044-F320D8E13E2E}" destId="{71AF1FBA-2A54-4EF1-9E06-309F3748B477}" srcOrd="4" destOrd="0" presId="urn:microsoft.com/office/officeart/2008/layout/VerticalCurvedList"/>
    <dgm:cxn modelId="{E3D1E44D-4507-48A9-99FE-C1F19AFA30E4}" type="presParOf" srcId="{71AF1FBA-2A54-4EF1-9E06-309F3748B477}" destId="{368EDBD7-F799-46B9-9F42-C0722B7EC521}" srcOrd="0" destOrd="0" presId="urn:microsoft.com/office/officeart/2008/layout/VerticalCurvedList"/>
    <dgm:cxn modelId="{C4E38CCC-6343-46C9-9608-9597BB8A1069}" type="presParOf" srcId="{D7DDDA59-CB06-492D-B044-F320D8E13E2E}" destId="{0036EA88-5A6E-4FB5-BD84-AF7EFEAF8574}" srcOrd="5" destOrd="0" presId="urn:microsoft.com/office/officeart/2008/layout/VerticalCurvedList"/>
    <dgm:cxn modelId="{0694D1E7-13D4-4352-A0FE-ACBE2EE5E397}" type="presParOf" srcId="{D7DDDA59-CB06-492D-B044-F320D8E13E2E}" destId="{52A91588-B4EA-4CF5-9874-37CE16405B69}" srcOrd="6" destOrd="0" presId="urn:microsoft.com/office/officeart/2008/layout/VerticalCurvedList"/>
    <dgm:cxn modelId="{BBAF6EC5-B4E2-42D2-9107-767A0F8399FA}" type="presParOf" srcId="{52A91588-B4EA-4CF5-9874-37CE16405B69}" destId="{27C49DF1-7772-4AEB-B8B8-461767AE9504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D9CD3DE-7666-4337-8981-D3B13C534163}" type="doc">
      <dgm:prSet loTypeId="urn:microsoft.com/office/officeart/2005/8/layout/venn1" loCatId="relationship" qsTypeId="urn:microsoft.com/office/officeart/2005/8/quickstyle/3d3" qsCatId="3D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0028CAB9-57BE-4BA0-B013-90CCD548F8BF}">
      <dgm:prSet/>
      <dgm:spPr/>
      <dgm:t>
        <a:bodyPr/>
        <a:lstStyle/>
        <a:p>
          <a:pPr algn="ctr">
            <a:buFont typeface="Wingdings" panose="05000000000000000000" pitchFamily="2" charset="2"/>
            <a:buChar char="ü"/>
          </a:pPr>
          <a:r>
            <a:rPr lang="en-US" dirty="0">
              <a:solidFill>
                <a:schemeClr val="tx1"/>
              </a:solidFill>
            </a:rPr>
            <a:t>PO</a:t>
          </a:r>
          <a:endParaRPr lang="en-IN" dirty="0">
            <a:solidFill>
              <a:schemeClr val="tx1"/>
            </a:solidFill>
          </a:endParaRPr>
        </a:p>
      </dgm:t>
    </dgm:pt>
    <dgm:pt modelId="{D8CD47B0-78B3-4466-AFE3-3674EBAF11CA}" type="parTrans" cxnId="{30414696-6DBC-42F3-9565-AED5F843DA19}">
      <dgm:prSet/>
      <dgm:spPr/>
      <dgm:t>
        <a:bodyPr/>
        <a:lstStyle/>
        <a:p>
          <a:endParaRPr lang="en-US"/>
        </a:p>
      </dgm:t>
    </dgm:pt>
    <dgm:pt modelId="{BDCBEFD7-C7E3-4D38-88E3-230BF0FEC513}" type="sibTrans" cxnId="{30414696-6DBC-42F3-9565-AED5F843DA19}">
      <dgm:prSet/>
      <dgm:spPr/>
      <dgm:t>
        <a:bodyPr/>
        <a:lstStyle/>
        <a:p>
          <a:endParaRPr lang="en-US"/>
        </a:p>
      </dgm:t>
    </dgm:pt>
    <dgm:pt modelId="{32686C5B-A999-48D7-88C3-EE3462F7CED1}">
      <dgm:prSet/>
      <dgm:spPr/>
      <dgm:t>
        <a:bodyPr/>
        <a:lstStyle/>
        <a:p>
          <a:pPr algn="ctr">
            <a:buFont typeface="Wingdings" panose="05000000000000000000" pitchFamily="2" charset="2"/>
            <a:buChar char="ü"/>
          </a:pPr>
          <a:r>
            <a:rPr lang="en-US" dirty="0">
              <a:solidFill>
                <a:schemeClr val="tx1"/>
              </a:solidFill>
            </a:rPr>
            <a:t>Dev Team</a:t>
          </a:r>
          <a:endParaRPr lang="en-IN" dirty="0">
            <a:solidFill>
              <a:schemeClr val="tx1"/>
            </a:solidFill>
          </a:endParaRPr>
        </a:p>
      </dgm:t>
    </dgm:pt>
    <dgm:pt modelId="{C6B78AD3-C761-4CAC-BADB-AB81F28739EE}" type="parTrans" cxnId="{5F0694EC-DAEC-4457-A7AE-E22892CB5C66}">
      <dgm:prSet/>
      <dgm:spPr/>
      <dgm:t>
        <a:bodyPr/>
        <a:lstStyle/>
        <a:p>
          <a:endParaRPr lang="en-US"/>
        </a:p>
      </dgm:t>
    </dgm:pt>
    <dgm:pt modelId="{FDF7D57A-A00E-4BE7-B5D1-A906C995D52F}" type="sibTrans" cxnId="{5F0694EC-DAEC-4457-A7AE-E22892CB5C66}">
      <dgm:prSet/>
      <dgm:spPr/>
      <dgm:t>
        <a:bodyPr/>
        <a:lstStyle/>
        <a:p>
          <a:endParaRPr lang="en-US"/>
        </a:p>
      </dgm:t>
    </dgm:pt>
    <dgm:pt modelId="{DB4CC09A-194A-4819-A873-2E2811F8EB61}">
      <dgm:prSet/>
      <dgm:spPr>
        <a:solidFill>
          <a:schemeClr val="accent6">
            <a:lumMod val="50000"/>
            <a:alpha val="50000"/>
          </a:schemeClr>
        </a:solidFill>
      </dgm:spPr>
      <dgm:t>
        <a:bodyPr/>
        <a:lstStyle/>
        <a:p>
          <a:pPr algn="ctr">
            <a:buFont typeface="Wingdings" panose="05000000000000000000" pitchFamily="2" charset="2"/>
            <a:buChar char="ü"/>
          </a:pPr>
          <a:r>
            <a:rPr lang="en-US" dirty="0">
              <a:solidFill>
                <a:schemeClr val="tx1"/>
              </a:solidFill>
            </a:rPr>
            <a:t>SM (Agile Coach)</a:t>
          </a:r>
          <a:endParaRPr lang="en-IN" dirty="0">
            <a:solidFill>
              <a:schemeClr val="tx1"/>
            </a:solidFill>
          </a:endParaRPr>
        </a:p>
      </dgm:t>
    </dgm:pt>
    <dgm:pt modelId="{750ACDEE-4FF6-4102-A22C-FFDAC1C2F7EF}" type="sibTrans" cxnId="{8DB5D454-B6DD-4CE5-8FB6-A73BDC3511E6}">
      <dgm:prSet/>
      <dgm:spPr/>
      <dgm:t>
        <a:bodyPr/>
        <a:lstStyle/>
        <a:p>
          <a:endParaRPr lang="en-US"/>
        </a:p>
      </dgm:t>
    </dgm:pt>
    <dgm:pt modelId="{553938DE-6502-4DE0-BB62-C2C014401F4B}" type="parTrans" cxnId="{8DB5D454-B6DD-4CE5-8FB6-A73BDC3511E6}">
      <dgm:prSet/>
      <dgm:spPr/>
      <dgm:t>
        <a:bodyPr/>
        <a:lstStyle/>
        <a:p>
          <a:endParaRPr lang="en-US"/>
        </a:p>
      </dgm:t>
    </dgm:pt>
    <dgm:pt modelId="{0A7D070E-DB49-4855-A15A-3844558D2984}" type="pres">
      <dgm:prSet presAssocID="{ED9CD3DE-7666-4337-8981-D3B13C534163}" presName="compositeShape" presStyleCnt="0">
        <dgm:presLayoutVars>
          <dgm:chMax val="7"/>
          <dgm:dir/>
          <dgm:resizeHandles val="exact"/>
        </dgm:presLayoutVars>
      </dgm:prSet>
      <dgm:spPr/>
    </dgm:pt>
    <dgm:pt modelId="{3CA74BE9-17FD-42DE-88F4-67505E3BCEF9}" type="pres">
      <dgm:prSet presAssocID="{0028CAB9-57BE-4BA0-B013-90CCD548F8BF}" presName="circ1" presStyleLbl="vennNode1" presStyleIdx="0" presStyleCnt="3"/>
      <dgm:spPr/>
    </dgm:pt>
    <dgm:pt modelId="{2A52FE51-3CC6-4A6F-ACAB-EBF3A7541D4B}" type="pres">
      <dgm:prSet presAssocID="{0028CAB9-57BE-4BA0-B013-90CCD548F8BF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DCF07134-8A79-47A4-8C28-B8B040489CCF}" type="pres">
      <dgm:prSet presAssocID="{32686C5B-A999-48D7-88C3-EE3462F7CED1}" presName="circ2" presStyleLbl="vennNode1" presStyleIdx="1" presStyleCnt="3"/>
      <dgm:spPr/>
    </dgm:pt>
    <dgm:pt modelId="{E97696A0-7DEC-4BD8-8109-44B99F08676D}" type="pres">
      <dgm:prSet presAssocID="{32686C5B-A999-48D7-88C3-EE3462F7CED1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529A1840-9E3B-4DAD-9936-E38C394C9FF9}" type="pres">
      <dgm:prSet presAssocID="{DB4CC09A-194A-4819-A873-2E2811F8EB61}" presName="circ3" presStyleLbl="vennNode1" presStyleIdx="2" presStyleCnt="3"/>
      <dgm:spPr/>
    </dgm:pt>
    <dgm:pt modelId="{EE704D83-13E9-48F0-A74B-406F7A1D5008}" type="pres">
      <dgm:prSet presAssocID="{DB4CC09A-194A-4819-A873-2E2811F8EB61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</dgm:pt>
  </dgm:ptLst>
  <dgm:cxnLst>
    <dgm:cxn modelId="{471B4108-0EAC-4E2B-B941-A5884DCE718F}" type="presOf" srcId="{0028CAB9-57BE-4BA0-B013-90CCD548F8BF}" destId="{2A52FE51-3CC6-4A6F-ACAB-EBF3A7541D4B}" srcOrd="1" destOrd="0" presId="urn:microsoft.com/office/officeart/2005/8/layout/venn1"/>
    <dgm:cxn modelId="{D559F808-526D-41DB-A153-585563CD59C9}" type="presOf" srcId="{0028CAB9-57BE-4BA0-B013-90CCD548F8BF}" destId="{3CA74BE9-17FD-42DE-88F4-67505E3BCEF9}" srcOrd="0" destOrd="0" presId="urn:microsoft.com/office/officeart/2005/8/layout/venn1"/>
    <dgm:cxn modelId="{5D331C16-032E-4753-A9A3-DB9397C50440}" type="presOf" srcId="{ED9CD3DE-7666-4337-8981-D3B13C534163}" destId="{0A7D070E-DB49-4855-A15A-3844558D2984}" srcOrd="0" destOrd="0" presId="urn:microsoft.com/office/officeart/2005/8/layout/venn1"/>
    <dgm:cxn modelId="{61B4195F-440C-49EB-A3F2-D6A831CD4825}" type="presOf" srcId="{32686C5B-A999-48D7-88C3-EE3462F7CED1}" destId="{DCF07134-8A79-47A4-8C28-B8B040489CCF}" srcOrd="0" destOrd="0" presId="urn:microsoft.com/office/officeart/2005/8/layout/venn1"/>
    <dgm:cxn modelId="{8DB5D454-B6DD-4CE5-8FB6-A73BDC3511E6}" srcId="{ED9CD3DE-7666-4337-8981-D3B13C534163}" destId="{DB4CC09A-194A-4819-A873-2E2811F8EB61}" srcOrd="2" destOrd="0" parTransId="{553938DE-6502-4DE0-BB62-C2C014401F4B}" sibTransId="{750ACDEE-4FF6-4102-A22C-FFDAC1C2F7EF}"/>
    <dgm:cxn modelId="{2099BA75-FB87-4B8E-8DF2-63CDF73D2DF6}" type="presOf" srcId="{32686C5B-A999-48D7-88C3-EE3462F7CED1}" destId="{E97696A0-7DEC-4BD8-8109-44B99F08676D}" srcOrd="1" destOrd="0" presId="urn:microsoft.com/office/officeart/2005/8/layout/venn1"/>
    <dgm:cxn modelId="{F8F95180-B2C6-4F87-92B9-7AB40C61CF57}" type="presOf" srcId="{DB4CC09A-194A-4819-A873-2E2811F8EB61}" destId="{529A1840-9E3B-4DAD-9936-E38C394C9FF9}" srcOrd="0" destOrd="0" presId="urn:microsoft.com/office/officeart/2005/8/layout/venn1"/>
    <dgm:cxn modelId="{30414696-6DBC-42F3-9565-AED5F843DA19}" srcId="{ED9CD3DE-7666-4337-8981-D3B13C534163}" destId="{0028CAB9-57BE-4BA0-B013-90CCD548F8BF}" srcOrd="0" destOrd="0" parTransId="{D8CD47B0-78B3-4466-AFE3-3674EBAF11CA}" sibTransId="{BDCBEFD7-C7E3-4D38-88E3-230BF0FEC513}"/>
    <dgm:cxn modelId="{48B228E6-EE5B-4098-8094-C666CE08E2C3}" type="presOf" srcId="{DB4CC09A-194A-4819-A873-2E2811F8EB61}" destId="{EE704D83-13E9-48F0-A74B-406F7A1D5008}" srcOrd="1" destOrd="0" presId="urn:microsoft.com/office/officeart/2005/8/layout/venn1"/>
    <dgm:cxn modelId="{5F0694EC-DAEC-4457-A7AE-E22892CB5C66}" srcId="{ED9CD3DE-7666-4337-8981-D3B13C534163}" destId="{32686C5B-A999-48D7-88C3-EE3462F7CED1}" srcOrd="1" destOrd="0" parTransId="{C6B78AD3-C761-4CAC-BADB-AB81F28739EE}" sibTransId="{FDF7D57A-A00E-4BE7-B5D1-A906C995D52F}"/>
    <dgm:cxn modelId="{52D0EE20-1BD2-44CB-BB32-CC691BBAA59A}" type="presParOf" srcId="{0A7D070E-DB49-4855-A15A-3844558D2984}" destId="{3CA74BE9-17FD-42DE-88F4-67505E3BCEF9}" srcOrd="0" destOrd="0" presId="urn:microsoft.com/office/officeart/2005/8/layout/venn1"/>
    <dgm:cxn modelId="{88B5014B-9396-4AB5-A265-D80D00948A46}" type="presParOf" srcId="{0A7D070E-DB49-4855-A15A-3844558D2984}" destId="{2A52FE51-3CC6-4A6F-ACAB-EBF3A7541D4B}" srcOrd="1" destOrd="0" presId="urn:microsoft.com/office/officeart/2005/8/layout/venn1"/>
    <dgm:cxn modelId="{CF3025FD-CC5A-4D11-80DD-CA5825834DDA}" type="presParOf" srcId="{0A7D070E-DB49-4855-A15A-3844558D2984}" destId="{DCF07134-8A79-47A4-8C28-B8B040489CCF}" srcOrd="2" destOrd="0" presId="urn:microsoft.com/office/officeart/2005/8/layout/venn1"/>
    <dgm:cxn modelId="{8ED4525A-443C-4A91-8ED2-F39E18061FDA}" type="presParOf" srcId="{0A7D070E-DB49-4855-A15A-3844558D2984}" destId="{E97696A0-7DEC-4BD8-8109-44B99F08676D}" srcOrd="3" destOrd="0" presId="urn:microsoft.com/office/officeart/2005/8/layout/venn1"/>
    <dgm:cxn modelId="{C47DF73A-068A-42D7-AEAD-B5A27805A4BD}" type="presParOf" srcId="{0A7D070E-DB49-4855-A15A-3844558D2984}" destId="{529A1840-9E3B-4DAD-9936-E38C394C9FF9}" srcOrd="4" destOrd="0" presId="urn:microsoft.com/office/officeart/2005/8/layout/venn1"/>
    <dgm:cxn modelId="{B9988A02-C613-4F6F-B49C-7DFE6335E7AB}" type="presParOf" srcId="{0A7D070E-DB49-4855-A15A-3844558D2984}" destId="{EE704D83-13E9-48F0-A74B-406F7A1D5008}" srcOrd="5" destOrd="0" presId="urn:microsoft.com/office/officeart/2005/8/layout/venn1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47DA85B-AE4B-4845-A989-96CC418CDD3D}" type="doc">
      <dgm:prSet loTypeId="urn:microsoft.com/office/officeart/2005/8/layout/cycle5" loCatId="cycle" qsTypeId="urn:microsoft.com/office/officeart/2005/8/quickstyle/3d1" qsCatId="3D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55D567EC-09A0-4EC7-A56E-12A86510932F}">
      <dgm:prSet/>
      <dgm:spPr/>
      <dgm:t>
        <a:bodyPr/>
        <a:lstStyle/>
        <a:p>
          <a:r>
            <a:rPr lang="en-US" dirty="0"/>
            <a:t>Measure</a:t>
          </a:r>
        </a:p>
      </dgm:t>
    </dgm:pt>
    <dgm:pt modelId="{4C672DD9-DC3E-4FEC-9747-5D07810A6D01}" type="parTrans" cxnId="{D1DCEEA2-A1D1-453F-94B6-C10E940D89EA}">
      <dgm:prSet/>
      <dgm:spPr/>
      <dgm:t>
        <a:bodyPr/>
        <a:lstStyle/>
        <a:p>
          <a:endParaRPr lang="en-US"/>
        </a:p>
      </dgm:t>
    </dgm:pt>
    <dgm:pt modelId="{8442CCA4-422A-4A3D-816B-F66507984268}" type="sibTrans" cxnId="{D1DCEEA2-A1D1-453F-94B6-C10E940D89EA}">
      <dgm:prSet/>
      <dgm:spPr/>
      <dgm:t>
        <a:bodyPr/>
        <a:lstStyle/>
        <a:p>
          <a:endParaRPr lang="en-US"/>
        </a:p>
      </dgm:t>
    </dgm:pt>
    <dgm:pt modelId="{92F0BC9F-0761-454A-A573-72A26CEA8F9E}">
      <dgm:prSet/>
      <dgm:spPr/>
      <dgm:t>
        <a:bodyPr/>
        <a:lstStyle/>
        <a:p>
          <a:r>
            <a:rPr lang="en-US" dirty="0"/>
            <a:t>Raise Transparency</a:t>
          </a:r>
        </a:p>
      </dgm:t>
    </dgm:pt>
    <dgm:pt modelId="{BC032EB4-965F-4D67-A616-D004577E5C35}" type="parTrans" cxnId="{AA8A8C3D-CB28-46B4-B292-ABF888DF9059}">
      <dgm:prSet/>
      <dgm:spPr/>
      <dgm:t>
        <a:bodyPr/>
        <a:lstStyle/>
        <a:p>
          <a:endParaRPr lang="en-US"/>
        </a:p>
      </dgm:t>
    </dgm:pt>
    <dgm:pt modelId="{A1C596F8-9A07-4623-83EA-D08A9A25D0CC}" type="sibTrans" cxnId="{AA8A8C3D-CB28-46B4-B292-ABF888DF9059}">
      <dgm:prSet/>
      <dgm:spPr/>
      <dgm:t>
        <a:bodyPr/>
        <a:lstStyle/>
        <a:p>
          <a:endParaRPr lang="en-US"/>
        </a:p>
      </dgm:t>
    </dgm:pt>
    <dgm:pt modelId="{1BD3B451-B642-46BF-995E-AFB66A592076}">
      <dgm:prSet/>
      <dgm:spPr/>
      <dgm:t>
        <a:bodyPr/>
        <a:lstStyle/>
        <a:p>
          <a:r>
            <a:rPr lang="en-US" dirty="0"/>
            <a:t>Plan</a:t>
          </a:r>
        </a:p>
      </dgm:t>
    </dgm:pt>
    <dgm:pt modelId="{33845F81-C670-44DC-B4F4-370C3E0FC21F}" type="parTrans" cxnId="{AFAF6EBA-04E7-4235-B714-9D4303CAD81D}">
      <dgm:prSet/>
      <dgm:spPr/>
      <dgm:t>
        <a:bodyPr/>
        <a:lstStyle/>
        <a:p>
          <a:endParaRPr lang="en-US"/>
        </a:p>
      </dgm:t>
    </dgm:pt>
    <dgm:pt modelId="{3DBBE6DA-87E2-4522-9211-0F0E1CA9037A}" type="sibTrans" cxnId="{AFAF6EBA-04E7-4235-B714-9D4303CAD81D}">
      <dgm:prSet/>
      <dgm:spPr/>
      <dgm:t>
        <a:bodyPr/>
        <a:lstStyle/>
        <a:p>
          <a:endParaRPr lang="en-US"/>
        </a:p>
      </dgm:t>
    </dgm:pt>
    <dgm:pt modelId="{90ED8C57-0C46-4B46-A4CC-A3A4468A605B}">
      <dgm:prSet/>
      <dgm:spPr/>
      <dgm:t>
        <a:bodyPr/>
        <a:lstStyle/>
        <a:p>
          <a:r>
            <a:rPr lang="en-US"/>
            <a:t>Negotiate</a:t>
          </a:r>
        </a:p>
      </dgm:t>
    </dgm:pt>
    <dgm:pt modelId="{E1EDEC5D-C53B-41D6-B374-8EF4944DB9FA}" type="parTrans" cxnId="{C5E3F1FC-C13B-4119-BA45-07AB0C73678B}">
      <dgm:prSet/>
      <dgm:spPr/>
      <dgm:t>
        <a:bodyPr/>
        <a:lstStyle/>
        <a:p>
          <a:endParaRPr lang="en-US"/>
        </a:p>
      </dgm:t>
    </dgm:pt>
    <dgm:pt modelId="{39FF7E91-62AC-4E67-8BAA-FD9078F2615E}" type="sibTrans" cxnId="{C5E3F1FC-C13B-4119-BA45-07AB0C73678B}">
      <dgm:prSet/>
      <dgm:spPr/>
      <dgm:t>
        <a:bodyPr/>
        <a:lstStyle/>
        <a:p>
          <a:endParaRPr lang="en-US"/>
        </a:p>
      </dgm:t>
    </dgm:pt>
    <dgm:pt modelId="{AD5CD756-8600-485E-BB48-06EB247C43ED}">
      <dgm:prSet/>
      <dgm:spPr/>
      <dgm:t>
        <a:bodyPr/>
        <a:lstStyle/>
        <a:p>
          <a:r>
            <a:rPr lang="en-US" dirty="0"/>
            <a:t>Implement</a:t>
          </a:r>
        </a:p>
      </dgm:t>
    </dgm:pt>
    <dgm:pt modelId="{EEC42F7A-1E8B-442B-AA38-473A803294B6}" type="parTrans" cxnId="{9BF6CDDA-465A-4200-92BB-840FE097CECA}">
      <dgm:prSet/>
      <dgm:spPr/>
      <dgm:t>
        <a:bodyPr/>
        <a:lstStyle/>
        <a:p>
          <a:endParaRPr lang="en-US"/>
        </a:p>
      </dgm:t>
    </dgm:pt>
    <dgm:pt modelId="{3C209490-0CF8-49D8-B907-D57C73E4126C}" type="sibTrans" cxnId="{9BF6CDDA-465A-4200-92BB-840FE097CECA}">
      <dgm:prSet/>
      <dgm:spPr/>
      <dgm:t>
        <a:bodyPr/>
        <a:lstStyle/>
        <a:p>
          <a:endParaRPr lang="en-US"/>
        </a:p>
      </dgm:t>
    </dgm:pt>
    <dgm:pt modelId="{42C448EF-B4E0-4051-AF7B-7BB578DB09DD}" type="pres">
      <dgm:prSet presAssocID="{547DA85B-AE4B-4845-A989-96CC418CDD3D}" presName="cycle" presStyleCnt="0">
        <dgm:presLayoutVars>
          <dgm:dir/>
          <dgm:resizeHandles val="exact"/>
        </dgm:presLayoutVars>
      </dgm:prSet>
      <dgm:spPr/>
    </dgm:pt>
    <dgm:pt modelId="{9B357270-DF1F-42A7-A70A-1C722D38A1DB}" type="pres">
      <dgm:prSet presAssocID="{55D567EC-09A0-4EC7-A56E-12A86510932F}" presName="node" presStyleLbl="node1" presStyleIdx="0" presStyleCnt="5">
        <dgm:presLayoutVars>
          <dgm:bulletEnabled val="1"/>
        </dgm:presLayoutVars>
      </dgm:prSet>
      <dgm:spPr/>
    </dgm:pt>
    <dgm:pt modelId="{2C15E9B8-72C7-4D29-A145-D20557E903E7}" type="pres">
      <dgm:prSet presAssocID="{55D567EC-09A0-4EC7-A56E-12A86510932F}" presName="spNode" presStyleCnt="0"/>
      <dgm:spPr/>
    </dgm:pt>
    <dgm:pt modelId="{A3485A49-1103-4303-A2C3-B9A6E3743962}" type="pres">
      <dgm:prSet presAssocID="{8442CCA4-422A-4A3D-816B-F66507984268}" presName="sibTrans" presStyleLbl="sibTrans1D1" presStyleIdx="0" presStyleCnt="5"/>
      <dgm:spPr/>
    </dgm:pt>
    <dgm:pt modelId="{A30E077F-17F4-4ABC-B606-1FEA8F3D53BF}" type="pres">
      <dgm:prSet presAssocID="{92F0BC9F-0761-454A-A573-72A26CEA8F9E}" presName="node" presStyleLbl="node1" presStyleIdx="1" presStyleCnt="5" custRadScaleRad="100192" custRadScaleInc="-1398">
        <dgm:presLayoutVars>
          <dgm:bulletEnabled val="1"/>
        </dgm:presLayoutVars>
      </dgm:prSet>
      <dgm:spPr/>
    </dgm:pt>
    <dgm:pt modelId="{1F83B808-0014-46EA-8808-78DDF6941A18}" type="pres">
      <dgm:prSet presAssocID="{92F0BC9F-0761-454A-A573-72A26CEA8F9E}" presName="spNode" presStyleCnt="0"/>
      <dgm:spPr/>
    </dgm:pt>
    <dgm:pt modelId="{EC249644-692A-4552-8DF6-23932846DE3E}" type="pres">
      <dgm:prSet presAssocID="{A1C596F8-9A07-4623-83EA-D08A9A25D0CC}" presName="sibTrans" presStyleLbl="sibTrans1D1" presStyleIdx="1" presStyleCnt="5"/>
      <dgm:spPr/>
    </dgm:pt>
    <dgm:pt modelId="{2CA8577A-DD16-4CB7-A1D0-E8C16FECD9EE}" type="pres">
      <dgm:prSet presAssocID="{1BD3B451-B642-46BF-995E-AFB66A592076}" presName="node" presStyleLbl="node1" presStyleIdx="2" presStyleCnt="5">
        <dgm:presLayoutVars>
          <dgm:bulletEnabled val="1"/>
        </dgm:presLayoutVars>
      </dgm:prSet>
      <dgm:spPr/>
    </dgm:pt>
    <dgm:pt modelId="{1621A27A-76E2-4225-B26C-932BA31A7CC4}" type="pres">
      <dgm:prSet presAssocID="{1BD3B451-B642-46BF-995E-AFB66A592076}" presName="spNode" presStyleCnt="0"/>
      <dgm:spPr/>
    </dgm:pt>
    <dgm:pt modelId="{26893B2A-BD5F-480B-AD60-47B1612F2C6E}" type="pres">
      <dgm:prSet presAssocID="{3DBBE6DA-87E2-4522-9211-0F0E1CA9037A}" presName="sibTrans" presStyleLbl="sibTrans1D1" presStyleIdx="2" presStyleCnt="5"/>
      <dgm:spPr/>
    </dgm:pt>
    <dgm:pt modelId="{94086DED-6135-4DBE-83E0-02F1397093E9}" type="pres">
      <dgm:prSet presAssocID="{90ED8C57-0C46-4B46-A4CC-A3A4468A605B}" presName="node" presStyleLbl="node1" presStyleIdx="3" presStyleCnt="5">
        <dgm:presLayoutVars>
          <dgm:bulletEnabled val="1"/>
        </dgm:presLayoutVars>
      </dgm:prSet>
      <dgm:spPr/>
    </dgm:pt>
    <dgm:pt modelId="{A79CEB5F-FD6D-45F0-9FF5-59ED619D8576}" type="pres">
      <dgm:prSet presAssocID="{90ED8C57-0C46-4B46-A4CC-A3A4468A605B}" presName="spNode" presStyleCnt="0"/>
      <dgm:spPr/>
    </dgm:pt>
    <dgm:pt modelId="{0C45A1AC-0006-4877-AB7C-1A8FDC153280}" type="pres">
      <dgm:prSet presAssocID="{39FF7E91-62AC-4E67-8BAA-FD9078F2615E}" presName="sibTrans" presStyleLbl="sibTrans1D1" presStyleIdx="3" presStyleCnt="5"/>
      <dgm:spPr/>
    </dgm:pt>
    <dgm:pt modelId="{BE39CE0D-6904-49F1-AAE4-378222BBC496}" type="pres">
      <dgm:prSet presAssocID="{AD5CD756-8600-485E-BB48-06EB247C43ED}" presName="node" presStyleLbl="node1" presStyleIdx="4" presStyleCnt="5">
        <dgm:presLayoutVars>
          <dgm:bulletEnabled val="1"/>
        </dgm:presLayoutVars>
      </dgm:prSet>
      <dgm:spPr/>
    </dgm:pt>
    <dgm:pt modelId="{7B6ABE2E-99BE-4DC7-929D-4CEE97597F39}" type="pres">
      <dgm:prSet presAssocID="{AD5CD756-8600-485E-BB48-06EB247C43ED}" presName="spNode" presStyleCnt="0"/>
      <dgm:spPr/>
    </dgm:pt>
    <dgm:pt modelId="{AB84CC19-1D7C-48CA-92E7-B6DE7EB0DC7A}" type="pres">
      <dgm:prSet presAssocID="{3C209490-0CF8-49D8-B907-D57C73E4126C}" presName="sibTrans" presStyleLbl="sibTrans1D1" presStyleIdx="4" presStyleCnt="5"/>
      <dgm:spPr/>
    </dgm:pt>
  </dgm:ptLst>
  <dgm:cxnLst>
    <dgm:cxn modelId="{8FBF4800-0742-4FE2-9138-47ACE6ACA71C}" type="presOf" srcId="{547DA85B-AE4B-4845-A989-96CC418CDD3D}" destId="{42C448EF-B4E0-4051-AF7B-7BB578DB09DD}" srcOrd="0" destOrd="0" presId="urn:microsoft.com/office/officeart/2005/8/layout/cycle5"/>
    <dgm:cxn modelId="{AA8A8C3D-CB28-46B4-B292-ABF888DF9059}" srcId="{547DA85B-AE4B-4845-A989-96CC418CDD3D}" destId="{92F0BC9F-0761-454A-A573-72A26CEA8F9E}" srcOrd="1" destOrd="0" parTransId="{BC032EB4-965F-4D67-A616-D004577E5C35}" sibTransId="{A1C596F8-9A07-4623-83EA-D08A9A25D0CC}"/>
    <dgm:cxn modelId="{BA76825B-D0DF-4485-90E9-F4D9F6262D51}" type="presOf" srcId="{92F0BC9F-0761-454A-A573-72A26CEA8F9E}" destId="{A30E077F-17F4-4ABC-B606-1FEA8F3D53BF}" srcOrd="0" destOrd="0" presId="urn:microsoft.com/office/officeart/2005/8/layout/cycle5"/>
    <dgm:cxn modelId="{7B387149-AD87-4297-AD73-8FBC3FB8BB4A}" type="presOf" srcId="{1BD3B451-B642-46BF-995E-AFB66A592076}" destId="{2CA8577A-DD16-4CB7-A1D0-E8C16FECD9EE}" srcOrd="0" destOrd="0" presId="urn:microsoft.com/office/officeart/2005/8/layout/cycle5"/>
    <dgm:cxn modelId="{A4E6596C-4F27-4496-BDA4-3F89CC503856}" type="presOf" srcId="{90ED8C57-0C46-4B46-A4CC-A3A4468A605B}" destId="{94086DED-6135-4DBE-83E0-02F1397093E9}" srcOrd="0" destOrd="0" presId="urn:microsoft.com/office/officeart/2005/8/layout/cycle5"/>
    <dgm:cxn modelId="{E1128158-176A-4EA1-96C2-695F7B6E517E}" type="presOf" srcId="{A1C596F8-9A07-4623-83EA-D08A9A25D0CC}" destId="{EC249644-692A-4552-8DF6-23932846DE3E}" srcOrd="0" destOrd="0" presId="urn:microsoft.com/office/officeart/2005/8/layout/cycle5"/>
    <dgm:cxn modelId="{EE2A068C-A754-4A73-AFC3-45B090D01DED}" type="presOf" srcId="{AD5CD756-8600-485E-BB48-06EB247C43ED}" destId="{BE39CE0D-6904-49F1-AAE4-378222BBC496}" srcOrd="0" destOrd="0" presId="urn:microsoft.com/office/officeart/2005/8/layout/cycle5"/>
    <dgm:cxn modelId="{C4DE068E-9FE0-4633-9AD4-2994C3C05CF0}" type="presOf" srcId="{55D567EC-09A0-4EC7-A56E-12A86510932F}" destId="{9B357270-DF1F-42A7-A70A-1C722D38A1DB}" srcOrd="0" destOrd="0" presId="urn:microsoft.com/office/officeart/2005/8/layout/cycle5"/>
    <dgm:cxn modelId="{D1DCEEA2-A1D1-453F-94B6-C10E940D89EA}" srcId="{547DA85B-AE4B-4845-A989-96CC418CDD3D}" destId="{55D567EC-09A0-4EC7-A56E-12A86510932F}" srcOrd="0" destOrd="0" parTransId="{4C672DD9-DC3E-4FEC-9747-5D07810A6D01}" sibTransId="{8442CCA4-422A-4A3D-816B-F66507984268}"/>
    <dgm:cxn modelId="{DAB259A4-6EAB-4487-B549-063E7C8E5647}" type="presOf" srcId="{8442CCA4-422A-4A3D-816B-F66507984268}" destId="{A3485A49-1103-4303-A2C3-B9A6E3743962}" srcOrd="0" destOrd="0" presId="urn:microsoft.com/office/officeart/2005/8/layout/cycle5"/>
    <dgm:cxn modelId="{98BF5AB4-1D71-452C-94B2-7AFD6B4FBD33}" type="presOf" srcId="{3C209490-0CF8-49D8-B907-D57C73E4126C}" destId="{AB84CC19-1D7C-48CA-92E7-B6DE7EB0DC7A}" srcOrd="0" destOrd="0" presId="urn:microsoft.com/office/officeart/2005/8/layout/cycle5"/>
    <dgm:cxn modelId="{AFAF6EBA-04E7-4235-B714-9D4303CAD81D}" srcId="{547DA85B-AE4B-4845-A989-96CC418CDD3D}" destId="{1BD3B451-B642-46BF-995E-AFB66A592076}" srcOrd="2" destOrd="0" parTransId="{33845F81-C670-44DC-B4F4-370C3E0FC21F}" sibTransId="{3DBBE6DA-87E2-4522-9211-0F0E1CA9037A}"/>
    <dgm:cxn modelId="{B80477BA-EB30-4AC9-A0F0-F5BB1BDE6385}" type="presOf" srcId="{3DBBE6DA-87E2-4522-9211-0F0E1CA9037A}" destId="{26893B2A-BD5F-480B-AD60-47B1612F2C6E}" srcOrd="0" destOrd="0" presId="urn:microsoft.com/office/officeart/2005/8/layout/cycle5"/>
    <dgm:cxn modelId="{D5EBDACE-8D28-4D85-838A-436959C58E49}" type="presOf" srcId="{39FF7E91-62AC-4E67-8BAA-FD9078F2615E}" destId="{0C45A1AC-0006-4877-AB7C-1A8FDC153280}" srcOrd="0" destOrd="0" presId="urn:microsoft.com/office/officeart/2005/8/layout/cycle5"/>
    <dgm:cxn modelId="{9BF6CDDA-465A-4200-92BB-840FE097CECA}" srcId="{547DA85B-AE4B-4845-A989-96CC418CDD3D}" destId="{AD5CD756-8600-485E-BB48-06EB247C43ED}" srcOrd="4" destOrd="0" parTransId="{EEC42F7A-1E8B-442B-AA38-473A803294B6}" sibTransId="{3C209490-0CF8-49D8-B907-D57C73E4126C}"/>
    <dgm:cxn modelId="{C5E3F1FC-C13B-4119-BA45-07AB0C73678B}" srcId="{547DA85B-AE4B-4845-A989-96CC418CDD3D}" destId="{90ED8C57-0C46-4B46-A4CC-A3A4468A605B}" srcOrd="3" destOrd="0" parTransId="{E1EDEC5D-C53B-41D6-B374-8EF4944DB9FA}" sibTransId="{39FF7E91-62AC-4E67-8BAA-FD9078F2615E}"/>
    <dgm:cxn modelId="{ED7DD64F-3DB4-4EA5-AE5B-94BD02E51A34}" type="presParOf" srcId="{42C448EF-B4E0-4051-AF7B-7BB578DB09DD}" destId="{9B357270-DF1F-42A7-A70A-1C722D38A1DB}" srcOrd="0" destOrd="0" presId="urn:microsoft.com/office/officeart/2005/8/layout/cycle5"/>
    <dgm:cxn modelId="{EFD9523A-5A74-41F1-86B4-EEE0490C67B4}" type="presParOf" srcId="{42C448EF-B4E0-4051-AF7B-7BB578DB09DD}" destId="{2C15E9B8-72C7-4D29-A145-D20557E903E7}" srcOrd="1" destOrd="0" presId="urn:microsoft.com/office/officeart/2005/8/layout/cycle5"/>
    <dgm:cxn modelId="{27F49C96-FFAB-4050-8E30-644C5FB96099}" type="presParOf" srcId="{42C448EF-B4E0-4051-AF7B-7BB578DB09DD}" destId="{A3485A49-1103-4303-A2C3-B9A6E3743962}" srcOrd="2" destOrd="0" presId="urn:microsoft.com/office/officeart/2005/8/layout/cycle5"/>
    <dgm:cxn modelId="{5033490D-097E-4EB1-ABD2-AE488E48FA34}" type="presParOf" srcId="{42C448EF-B4E0-4051-AF7B-7BB578DB09DD}" destId="{A30E077F-17F4-4ABC-B606-1FEA8F3D53BF}" srcOrd="3" destOrd="0" presId="urn:microsoft.com/office/officeart/2005/8/layout/cycle5"/>
    <dgm:cxn modelId="{27D1465A-0DF7-4FB0-8362-04CF9BCC2005}" type="presParOf" srcId="{42C448EF-B4E0-4051-AF7B-7BB578DB09DD}" destId="{1F83B808-0014-46EA-8808-78DDF6941A18}" srcOrd="4" destOrd="0" presId="urn:microsoft.com/office/officeart/2005/8/layout/cycle5"/>
    <dgm:cxn modelId="{0390E065-D48D-42DC-B255-BA713263A758}" type="presParOf" srcId="{42C448EF-B4E0-4051-AF7B-7BB578DB09DD}" destId="{EC249644-692A-4552-8DF6-23932846DE3E}" srcOrd="5" destOrd="0" presId="urn:microsoft.com/office/officeart/2005/8/layout/cycle5"/>
    <dgm:cxn modelId="{D3D48B8D-C63B-489F-80AB-412304AA6FA4}" type="presParOf" srcId="{42C448EF-B4E0-4051-AF7B-7BB578DB09DD}" destId="{2CA8577A-DD16-4CB7-A1D0-E8C16FECD9EE}" srcOrd="6" destOrd="0" presId="urn:microsoft.com/office/officeart/2005/8/layout/cycle5"/>
    <dgm:cxn modelId="{444DE969-5798-4895-AA13-F53041005559}" type="presParOf" srcId="{42C448EF-B4E0-4051-AF7B-7BB578DB09DD}" destId="{1621A27A-76E2-4225-B26C-932BA31A7CC4}" srcOrd="7" destOrd="0" presId="urn:microsoft.com/office/officeart/2005/8/layout/cycle5"/>
    <dgm:cxn modelId="{39961975-7850-4FF4-A187-5ABF737630E1}" type="presParOf" srcId="{42C448EF-B4E0-4051-AF7B-7BB578DB09DD}" destId="{26893B2A-BD5F-480B-AD60-47B1612F2C6E}" srcOrd="8" destOrd="0" presId="urn:microsoft.com/office/officeart/2005/8/layout/cycle5"/>
    <dgm:cxn modelId="{888F1D0E-A91C-439E-A384-977E78C8D87C}" type="presParOf" srcId="{42C448EF-B4E0-4051-AF7B-7BB578DB09DD}" destId="{94086DED-6135-4DBE-83E0-02F1397093E9}" srcOrd="9" destOrd="0" presId="urn:microsoft.com/office/officeart/2005/8/layout/cycle5"/>
    <dgm:cxn modelId="{FF2FA528-6ADE-4DAD-A3E7-8C16E39CAF43}" type="presParOf" srcId="{42C448EF-B4E0-4051-AF7B-7BB578DB09DD}" destId="{A79CEB5F-FD6D-45F0-9FF5-59ED619D8576}" srcOrd="10" destOrd="0" presId="urn:microsoft.com/office/officeart/2005/8/layout/cycle5"/>
    <dgm:cxn modelId="{8CE46F22-7C7F-4AE2-B44E-4900BBE5B59F}" type="presParOf" srcId="{42C448EF-B4E0-4051-AF7B-7BB578DB09DD}" destId="{0C45A1AC-0006-4877-AB7C-1A8FDC153280}" srcOrd="11" destOrd="0" presId="urn:microsoft.com/office/officeart/2005/8/layout/cycle5"/>
    <dgm:cxn modelId="{D14C9F7B-2B82-43A8-BA98-BB4F9173FF72}" type="presParOf" srcId="{42C448EF-B4E0-4051-AF7B-7BB578DB09DD}" destId="{BE39CE0D-6904-49F1-AAE4-378222BBC496}" srcOrd="12" destOrd="0" presId="urn:microsoft.com/office/officeart/2005/8/layout/cycle5"/>
    <dgm:cxn modelId="{9912C7BC-E134-4FA4-98F9-C29D711BE783}" type="presParOf" srcId="{42C448EF-B4E0-4051-AF7B-7BB578DB09DD}" destId="{7B6ABE2E-99BE-4DC7-929D-4CEE97597F39}" srcOrd="13" destOrd="0" presId="urn:microsoft.com/office/officeart/2005/8/layout/cycle5"/>
    <dgm:cxn modelId="{3B1838A5-6963-4C61-A10A-17C4A92BE8CD}" type="presParOf" srcId="{42C448EF-B4E0-4051-AF7B-7BB578DB09DD}" destId="{AB84CC19-1D7C-48CA-92E7-B6DE7EB0DC7A}" srcOrd="14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DB3C64F-9F31-4591-86E6-322EB056614B}">
      <dsp:nvSpPr>
        <dsp:cNvPr id="0" name=""/>
        <dsp:cNvSpPr/>
      </dsp:nvSpPr>
      <dsp:spPr>
        <a:xfrm>
          <a:off x="-4975843" y="-762407"/>
          <a:ext cx="5926019" cy="5926019"/>
        </a:xfrm>
        <a:prstGeom prst="blockArc">
          <a:avLst>
            <a:gd name="adj1" fmla="val 18900000"/>
            <a:gd name="adj2" fmla="val 2700000"/>
            <a:gd name="adj3" fmla="val 364"/>
          </a:avLst>
        </a:prstGeom>
        <a:noFill/>
        <a:ln w="15875" cap="flat" cmpd="sng" algn="ctr">
          <a:noFill/>
          <a:prstDash val="solid"/>
        </a:ln>
        <a:effectLst/>
        <a:scene3d>
          <a:camera prst="perspectiveHeroicExtremeRightFacing" zoom="82000">
            <a:rot lat="21593999" lon="21598665" rev="0"/>
          </a:camera>
          <a:lightRig rig="morning" dir="t">
            <a:rot lat="0" lon="0" rev="204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8AE83A1-9F91-45B0-ADE7-CE62E0A935CE}">
      <dsp:nvSpPr>
        <dsp:cNvPr id="0" name=""/>
        <dsp:cNvSpPr/>
      </dsp:nvSpPr>
      <dsp:spPr>
        <a:xfrm>
          <a:off x="611111" y="440120"/>
          <a:ext cx="4986196" cy="880241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perspectiveHeroicExtremeRightFacing" zoom="82000">
            <a:rot lat="21593999" lon="21598665" rev="0"/>
          </a:camera>
          <a:lightRig rig="morning" dir="t">
            <a:rot lat="0" lon="0" rev="20400000"/>
          </a:lightRig>
        </a:scene3d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98691" tIns="78740" rIns="78740" bIns="7874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/>
            <a:t>Business Pressure</a:t>
          </a:r>
          <a:endParaRPr lang="en-IN" sz="3100" kern="1200" dirty="0"/>
        </a:p>
      </dsp:txBody>
      <dsp:txXfrm>
        <a:off x="611111" y="440120"/>
        <a:ext cx="4986196" cy="880241"/>
      </dsp:txXfrm>
    </dsp:sp>
    <dsp:sp modelId="{DDC2D867-55CC-44C9-9379-42CA0BB40C63}">
      <dsp:nvSpPr>
        <dsp:cNvPr id="0" name=""/>
        <dsp:cNvSpPr/>
      </dsp:nvSpPr>
      <dsp:spPr>
        <a:xfrm>
          <a:off x="60960" y="330090"/>
          <a:ext cx="1100301" cy="1100301"/>
        </a:xfrm>
        <a:prstGeom prst="ellipse">
          <a:avLst/>
        </a:prstGeom>
        <a:noFill/>
        <a:ln>
          <a:noFill/>
        </a:ln>
        <a:effectLst/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7A5FA69A-0464-47BA-AB8A-D07C6A696378}">
      <dsp:nvSpPr>
        <dsp:cNvPr id="0" name=""/>
        <dsp:cNvSpPr/>
      </dsp:nvSpPr>
      <dsp:spPr>
        <a:xfrm>
          <a:off x="931079" y="1760482"/>
          <a:ext cx="4666228" cy="880241"/>
        </a:xfrm>
        <a:prstGeom prst="rect">
          <a:avLst/>
        </a:prstGeom>
        <a:solidFill>
          <a:schemeClr val="accent5">
            <a:hueOff val="-842315"/>
            <a:satOff val="-3972"/>
            <a:lumOff val="980"/>
            <a:alphaOff val="0"/>
          </a:schemeClr>
        </a:solidFill>
        <a:ln>
          <a:noFill/>
        </a:ln>
        <a:effectLst/>
        <a:scene3d>
          <a:camera prst="perspectiveHeroicExtremeRightFacing" zoom="82000">
            <a:rot lat="21593999" lon="21598665" rev="0"/>
          </a:camera>
          <a:lightRig rig="morning" dir="t">
            <a:rot lat="0" lon="0" rev="20400000"/>
          </a:lightRig>
        </a:scene3d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98691" tIns="78740" rIns="78740" bIns="7874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/>
            <a:t>Delayed Refactoring </a:t>
          </a:r>
          <a:endParaRPr lang="en-IN" sz="3100" kern="1200" dirty="0"/>
        </a:p>
      </dsp:txBody>
      <dsp:txXfrm>
        <a:off x="931079" y="1760482"/>
        <a:ext cx="4666228" cy="880241"/>
      </dsp:txXfrm>
    </dsp:sp>
    <dsp:sp modelId="{B56CE285-351D-43B2-9C67-DCD955BD5A4C}">
      <dsp:nvSpPr>
        <dsp:cNvPr id="0" name=""/>
        <dsp:cNvSpPr/>
      </dsp:nvSpPr>
      <dsp:spPr>
        <a:xfrm>
          <a:off x="380928" y="1650451"/>
          <a:ext cx="1100301" cy="1100301"/>
        </a:xfrm>
        <a:prstGeom prst="ellipse">
          <a:avLst/>
        </a:prstGeom>
        <a:noFill/>
        <a:ln>
          <a:noFill/>
        </a:ln>
        <a:effectLst/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9B677B50-5976-4622-96F8-3EF4204662E2}">
      <dsp:nvSpPr>
        <dsp:cNvPr id="0" name=""/>
        <dsp:cNvSpPr/>
      </dsp:nvSpPr>
      <dsp:spPr>
        <a:xfrm>
          <a:off x="611111" y="3080843"/>
          <a:ext cx="4986196" cy="880241"/>
        </a:xfrm>
        <a:prstGeom prst="rect">
          <a:avLst/>
        </a:prstGeom>
        <a:solidFill>
          <a:schemeClr val="accent5">
            <a:hueOff val="-1684631"/>
            <a:satOff val="-7944"/>
            <a:lumOff val="1960"/>
            <a:alphaOff val="0"/>
          </a:schemeClr>
        </a:solidFill>
        <a:ln>
          <a:noFill/>
        </a:ln>
        <a:effectLst/>
        <a:scene3d>
          <a:camera prst="perspectiveHeroicExtremeRightFacing" zoom="82000">
            <a:rot lat="21593999" lon="21598665" rev="0"/>
          </a:camera>
          <a:lightRig rig="morning" dir="t">
            <a:rot lat="0" lon="0" rev="20400000"/>
          </a:lightRig>
        </a:scene3d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98691" tIns="78740" rIns="78740" bIns="7874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/>
            <a:t>Poor Technical Leadership</a:t>
          </a:r>
          <a:endParaRPr lang="en-IN" sz="3100" kern="1200" dirty="0"/>
        </a:p>
      </dsp:txBody>
      <dsp:txXfrm>
        <a:off x="611111" y="3080843"/>
        <a:ext cx="4986196" cy="880241"/>
      </dsp:txXfrm>
    </dsp:sp>
    <dsp:sp modelId="{02835606-6C13-4F24-B99B-5905319E6B6A}">
      <dsp:nvSpPr>
        <dsp:cNvPr id="0" name=""/>
        <dsp:cNvSpPr/>
      </dsp:nvSpPr>
      <dsp:spPr>
        <a:xfrm>
          <a:off x="60960" y="2970813"/>
          <a:ext cx="1100301" cy="1100301"/>
        </a:xfrm>
        <a:prstGeom prst="ellipse">
          <a:avLst/>
        </a:prstGeom>
        <a:noFill/>
        <a:ln>
          <a:noFill/>
        </a:ln>
        <a:effectLst/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DB3C64F-9F31-4591-86E6-322EB056614B}">
      <dsp:nvSpPr>
        <dsp:cNvPr id="0" name=""/>
        <dsp:cNvSpPr/>
      </dsp:nvSpPr>
      <dsp:spPr>
        <a:xfrm>
          <a:off x="-4975843" y="-762407"/>
          <a:ext cx="5926019" cy="5926019"/>
        </a:xfrm>
        <a:prstGeom prst="blockArc">
          <a:avLst>
            <a:gd name="adj1" fmla="val 18900000"/>
            <a:gd name="adj2" fmla="val 2700000"/>
            <a:gd name="adj3" fmla="val 364"/>
          </a:avLst>
        </a:prstGeom>
        <a:noFill/>
        <a:ln w="15875" cap="flat" cmpd="sng" algn="ctr">
          <a:noFill/>
          <a:prstDash val="solid"/>
        </a:ln>
        <a:effectLst/>
        <a:scene3d>
          <a:camera prst="perspectiveHeroicExtremeRightFacing" zoom="82000">
            <a:rot lat="21593999" lon="21598665" rev="0"/>
          </a:camera>
          <a:lightRig rig="morning" dir="t">
            <a:rot lat="0" lon="0" rev="204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8AE83A1-9F91-45B0-ADE7-CE62E0A935CE}">
      <dsp:nvSpPr>
        <dsp:cNvPr id="0" name=""/>
        <dsp:cNvSpPr/>
      </dsp:nvSpPr>
      <dsp:spPr>
        <a:xfrm>
          <a:off x="611111" y="440120"/>
          <a:ext cx="4986196" cy="880241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perspectiveHeroicExtremeRightFacing" zoom="82000">
            <a:rot lat="21593999" lon="21598665" rev="0"/>
          </a:camera>
          <a:lightRig rig="morning" dir="t">
            <a:rot lat="0" lon="0" rev="20400000"/>
          </a:lightRig>
        </a:scene3d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98691" tIns="68580" rIns="68580" bIns="6858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700" kern="1200" dirty="0"/>
            <a:t>Lack of Ownership</a:t>
          </a:r>
        </a:p>
      </dsp:txBody>
      <dsp:txXfrm>
        <a:off x="611111" y="440120"/>
        <a:ext cx="4986196" cy="880241"/>
      </dsp:txXfrm>
    </dsp:sp>
    <dsp:sp modelId="{DDC2D867-55CC-44C9-9379-42CA0BB40C63}">
      <dsp:nvSpPr>
        <dsp:cNvPr id="0" name=""/>
        <dsp:cNvSpPr/>
      </dsp:nvSpPr>
      <dsp:spPr>
        <a:xfrm>
          <a:off x="60960" y="330090"/>
          <a:ext cx="1100301" cy="1100301"/>
        </a:xfrm>
        <a:prstGeom prst="ellipse">
          <a:avLst/>
        </a:prstGeom>
        <a:noFill/>
        <a:ln>
          <a:noFill/>
        </a:ln>
        <a:effectLst/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9583F077-5C2E-4643-9A43-71065A986DD1}">
      <dsp:nvSpPr>
        <dsp:cNvPr id="0" name=""/>
        <dsp:cNvSpPr/>
      </dsp:nvSpPr>
      <dsp:spPr>
        <a:xfrm>
          <a:off x="931079" y="1760482"/>
          <a:ext cx="4666228" cy="880241"/>
        </a:xfrm>
        <a:prstGeom prst="rect">
          <a:avLst/>
        </a:prstGeom>
        <a:solidFill>
          <a:schemeClr val="accent5">
            <a:hueOff val="-842315"/>
            <a:satOff val="-3972"/>
            <a:lumOff val="980"/>
            <a:alphaOff val="0"/>
          </a:schemeClr>
        </a:solidFill>
        <a:ln>
          <a:noFill/>
        </a:ln>
        <a:effectLst/>
        <a:scene3d>
          <a:camera prst="perspectiveHeroicExtremeRightFacing" zoom="82000">
            <a:rot lat="21593999" lon="21598665" rev="0"/>
          </a:camera>
          <a:lightRig rig="morning" dir="t">
            <a:rot lat="0" lon="0" rev="20400000"/>
          </a:lightRig>
        </a:scene3d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98691" tIns="68580" rIns="68580" bIns="6858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700" kern="1200" dirty="0"/>
            <a:t>Lack of Collaboration</a:t>
          </a:r>
        </a:p>
      </dsp:txBody>
      <dsp:txXfrm>
        <a:off x="931079" y="1760482"/>
        <a:ext cx="4666228" cy="880241"/>
      </dsp:txXfrm>
    </dsp:sp>
    <dsp:sp modelId="{368EDBD7-F799-46B9-9F42-C0722B7EC521}">
      <dsp:nvSpPr>
        <dsp:cNvPr id="0" name=""/>
        <dsp:cNvSpPr/>
      </dsp:nvSpPr>
      <dsp:spPr>
        <a:xfrm>
          <a:off x="380928" y="1650451"/>
          <a:ext cx="1100301" cy="1100301"/>
        </a:xfrm>
        <a:prstGeom prst="ellipse">
          <a:avLst/>
        </a:prstGeom>
        <a:noFill/>
        <a:ln>
          <a:noFill/>
        </a:ln>
        <a:effectLst/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0036EA88-5A6E-4FB5-BD84-AF7EFEAF8574}">
      <dsp:nvSpPr>
        <dsp:cNvPr id="0" name=""/>
        <dsp:cNvSpPr/>
      </dsp:nvSpPr>
      <dsp:spPr>
        <a:xfrm>
          <a:off x="611111" y="3080843"/>
          <a:ext cx="4986196" cy="880241"/>
        </a:xfrm>
        <a:prstGeom prst="rect">
          <a:avLst/>
        </a:prstGeom>
        <a:solidFill>
          <a:schemeClr val="accent5">
            <a:hueOff val="-1684631"/>
            <a:satOff val="-7944"/>
            <a:lumOff val="1960"/>
            <a:alphaOff val="0"/>
          </a:schemeClr>
        </a:solidFill>
        <a:ln>
          <a:noFill/>
        </a:ln>
        <a:effectLst/>
        <a:scene3d>
          <a:camera prst="perspectiveHeroicExtremeRightFacing" zoom="82000">
            <a:rot lat="21593999" lon="21598665" rev="0"/>
          </a:camera>
          <a:lightRig rig="morning" dir="t">
            <a:rot lat="0" lon="0" rev="20400000"/>
          </a:lightRig>
        </a:scene3d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98691" tIns="68580" rIns="68580" bIns="6858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700" kern="1200" dirty="0"/>
            <a:t>Parallel Development</a:t>
          </a:r>
          <a:r>
            <a:rPr lang="en-IN" sz="3700" kern="1200" dirty="0"/>
            <a:t>  </a:t>
          </a:r>
        </a:p>
      </dsp:txBody>
      <dsp:txXfrm>
        <a:off x="611111" y="3080843"/>
        <a:ext cx="4986196" cy="880241"/>
      </dsp:txXfrm>
    </dsp:sp>
    <dsp:sp modelId="{27C49DF1-7772-4AEB-B8B8-461767AE9504}">
      <dsp:nvSpPr>
        <dsp:cNvPr id="0" name=""/>
        <dsp:cNvSpPr/>
      </dsp:nvSpPr>
      <dsp:spPr>
        <a:xfrm>
          <a:off x="60960" y="2970813"/>
          <a:ext cx="1100301" cy="1100301"/>
        </a:xfrm>
        <a:prstGeom prst="ellipse">
          <a:avLst/>
        </a:prstGeom>
        <a:noFill/>
        <a:ln>
          <a:noFill/>
        </a:ln>
        <a:effectLst/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A74BE9-17FD-42DE-88F4-67505E3BCEF9}">
      <dsp:nvSpPr>
        <dsp:cNvPr id="0" name=""/>
        <dsp:cNvSpPr/>
      </dsp:nvSpPr>
      <dsp:spPr>
        <a:xfrm>
          <a:off x="3705775" y="48561"/>
          <a:ext cx="2330935" cy="2330935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en-US" sz="3200" kern="1200" dirty="0">
              <a:solidFill>
                <a:schemeClr val="tx1"/>
              </a:solidFill>
            </a:rPr>
            <a:t>PO</a:t>
          </a:r>
          <a:endParaRPr lang="en-IN" sz="3200" kern="1200" dirty="0">
            <a:solidFill>
              <a:schemeClr val="tx1"/>
            </a:solidFill>
          </a:endParaRPr>
        </a:p>
      </dsp:txBody>
      <dsp:txXfrm>
        <a:off x="4016567" y="456474"/>
        <a:ext cx="1709352" cy="1048921"/>
      </dsp:txXfrm>
    </dsp:sp>
    <dsp:sp modelId="{DCF07134-8A79-47A4-8C28-B8B040489CCF}">
      <dsp:nvSpPr>
        <dsp:cNvPr id="0" name=""/>
        <dsp:cNvSpPr/>
      </dsp:nvSpPr>
      <dsp:spPr>
        <a:xfrm>
          <a:off x="4546854" y="1505396"/>
          <a:ext cx="2330935" cy="2330935"/>
        </a:xfrm>
        <a:prstGeom prst="ellipse">
          <a:avLst/>
        </a:prstGeom>
        <a:solidFill>
          <a:schemeClr val="accent3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en-US" sz="3200" kern="1200" dirty="0">
              <a:solidFill>
                <a:schemeClr val="tx1"/>
              </a:solidFill>
            </a:rPr>
            <a:t>Dev Team</a:t>
          </a:r>
          <a:endParaRPr lang="en-IN" sz="3200" kern="1200" dirty="0">
            <a:solidFill>
              <a:schemeClr val="tx1"/>
            </a:solidFill>
          </a:endParaRPr>
        </a:p>
      </dsp:txBody>
      <dsp:txXfrm>
        <a:off x="5259732" y="2107554"/>
        <a:ext cx="1398561" cy="1282014"/>
      </dsp:txXfrm>
    </dsp:sp>
    <dsp:sp modelId="{529A1840-9E3B-4DAD-9936-E38C394C9FF9}">
      <dsp:nvSpPr>
        <dsp:cNvPr id="0" name=""/>
        <dsp:cNvSpPr/>
      </dsp:nvSpPr>
      <dsp:spPr>
        <a:xfrm>
          <a:off x="2864696" y="1505396"/>
          <a:ext cx="2330935" cy="2330935"/>
        </a:xfrm>
        <a:prstGeom prst="ellipse">
          <a:avLst/>
        </a:prstGeom>
        <a:solidFill>
          <a:schemeClr val="accent6">
            <a:lumMod val="50000"/>
            <a:alpha val="5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en-US" sz="3200" kern="1200" dirty="0">
              <a:solidFill>
                <a:schemeClr val="tx1"/>
              </a:solidFill>
            </a:rPr>
            <a:t>SM (Agile Coach)</a:t>
          </a:r>
          <a:endParaRPr lang="en-IN" sz="3200" kern="1200" dirty="0">
            <a:solidFill>
              <a:schemeClr val="tx1"/>
            </a:solidFill>
          </a:endParaRPr>
        </a:p>
      </dsp:txBody>
      <dsp:txXfrm>
        <a:off x="3084192" y="2107554"/>
        <a:ext cx="1398561" cy="128201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B357270-DF1F-42A7-A70A-1C722D38A1DB}">
      <dsp:nvSpPr>
        <dsp:cNvPr id="0" name=""/>
        <dsp:cNvSpPr/>
      </dsp:nvSpPr>
      <dsp:spPr>
        <a:xfrm>
          <a:off x="3114465" y="1603"/>
          <a:ext cx="1297234" cy="843202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5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Measure</a:t>
          </a:r>
        </a:p>
      </dsp:txBody>
      <dsp:txXfrm>
        <a:off x="3155627" y="42765"/>
        <a:ext cx="1214910" cy="760878"/>
      </dsp:txXfrm>
    </dsp:sp>
    <dsp:sp modelId="{A3485A49-1103-4303-A2C3-B9A6E3743962}">
      <dsp:nvSpPr>
        <dsp:cNvPr id="0" name=""/>
        <dsp:cNvSpPr/>
      </dsp:nvSpPr>
      <dsp:spPr>
        <a:xfrm>
          <a:off x="2084530" y="425481"/>
          <a:ext cx="3368069" cy="3368069"/>
        </a:xfrm>
        <a:custGeom>
          <a:avLst/>
          <a:gdLst/>
          <a:ahLst/>
          <a:cxnLst/>
          <a:rect l="0" t="0" r="0" b="0"/>
          <a:pathLst>
            <a:path>
              <a:moveTo>
                <a:pt x="2499532" y="210624"/>
              </a:moveTo>
              <a:arcTo wR="1684034" hR="1684034" stAng="17937810" swAng="1199455"/>
            </a:path>
          </a:pathLst>
        </a:custGeom>
        <a:noFill/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  <a:scene3d>
          <a:camera prst="orthographicFront"/>
          <a:lightRig rig="flat" dir="t"/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30E077F-17F4-4ABC-B606-1FEA8F3D53BF}">
      <dsp:nvSpPr>
        <dsp:cNvPr id="0" name=""/>
        <dsp:cNvSpPr/>
      </dsp:nvSpPr>
      <dsp:spPr>
        <a:xfrm>
          <a:off x="4716071" y="1154855"/>
          <a:ext cx="1297234" cy="843202"/>
        </a:xfrm>
        <a:prstGeom prst="roundRect">
          <a:avLst/>
        </a:prstGeom>
        <a:gradFill rotWithShape="0">
          <a:gsLst>
            <a:gs pos="0">
              <a:schemeClr val="accent5">
                <a:hueOff val="-421158"/>
                <a:satOff val="-1986"/>
                <a:lumOff val="490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5">
                <a:hueOff val="-421158"/>
                <a:satOff val="-1986"/>
                <a:lumOff val="490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5">
                <a:hueOff val="-421158"/>
                <a:satOff val="-1986"/>
                <a:lumOff val="49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Raise Transparency</a:t>
          </a:r>
        </a:p>
      </dsp:txBody>
      <dsp:txXfrm>
        <a:off x="4757233" y="1196017"/>
        <a:ext cx="1214910" cy="760878"/>
      </dsp:txXfrm>
    </dsp:sp>
    <dsp:sp modelId="{EC249644-692A-4552-8DF6-23932846DE3E}">
      <dsp:nvSpPr>
        <dsp:cNvPr id="0" name=""/>
        <dsp:cNvSpPr/>
      </dsp:nvSpPr>
      <dsp:spPr>
        <a:xfrm>
          <a:off x="2082009" y="418823"/>
          <a:ext cx="3368069" cy="3368069"/>
        </a:xfrm>
        <a:custGeom>
          <a:avLst/>
          <a:gdLst/>
          <a:ahLst/>
          <a:cxnLst/>
          <a:rect l="0" t="0" r="0" b="0"/>
          <a:pathLst>
            <a:path>
              <a:moveTo>
                <a:pt x="3364290" y="1796784"/>
              </a:moveTo>
              <a:arcTo wR="1684034" hR="1684034" stAng="21830338" swAng="1373858"/>
            </a:path>
          </a:pathLst>
        </a:custGeom>
        <a:noFill/>
        <a:ln w="9525" cap="flat" cmpd="sng" algn="ctr">
          <a:solidFill>
            <a:schemeClr val="accent5">
              <a:hueOff val="-421158"/>
              <a:satOff val="-1986"/>
              <a:lumOff val="490"/>
              <a:alphaOff val="0"/>
            </a:schemeClr>
          </a:solidFill>
          <a:prstDash val="solid"/>
          <a:tailEnd type="arrow"/>
        </a:ln>
        <a:effectLst/>
        <a:scene3d>
          <a:camera prst="orthographicFront"/>
          <a:lightRig rig="flat" dir="t"/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CA8577A-DD16-4CB7-A1D0-E8C16FECD9EE}">
      <dsp:nvSpPr>
        <dsp:cNvPr id="0" name=""/>
        <dsp:cNvSpPr/>
      </dsp:nvSpPr>
      <dsp:spPr>
        <a:xfrm>
          <a:off x="4104315" y="3048050"/>
          <a:ext cx="1297234" cy="843202"/>
        </a:xfrm>
        <a:prstGeom prst="roundRect">
          <a:avLst/>
        </a:prstGeom>
        <a:gradFill rotWithShape="0">
          <a:gsLst>
            <a:gs pos="0">
              <a:schemeClr val="accent5">
                <a:hueOff val="-842315"/>
                <a:satOff val="-3972"/>
                <a:lumOff val="980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5">
                <a:hueOff val="-842315"/>
                <a:satOff val="-3972"/>
                <a:lumOff val="980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5">
                <a:hueOff val="-842315"/>
                <a:satOff val="-3972"/>
                <a:lumOff val="98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Plan</a:t>
          </a:r>
        </a:p>
      </dsp:txBody>
      <dsp:txXfrm>
        <a:off x="4145477" y="3089212"/>
        <a:ext cx="1214910" cy="760878"/>
      </dsp:txXfrm>
    </dsp:sp>
    <dsp:sp modelId="{26893B2A-BD5F-480B-AD60-47B1612F2C6E}">
      <dsp:nvSpPr>
        <dsp:cNvPr id="0" name=""/>
        <dsp:cNvSpPr/>
      </dsp:nvSpPr>
      <dsp:spPr>
        <a:xfrm>
          <a:off x="2079047" y="423204"/>
          <a:ext cx="3368069" cy="3368069"/>
        </a:xfrm>
        <a:custGeom>
          <a:avLst/>
          <a:gdLst/>
          <a:ahLst/>
          <a:cxnLst/>
          <a:rect l="0" t="0" r="0" b="0"/>
          <a:pathLst>
            <a:path>
              <a:moveTo>
                <a:pt x="1890632" y="3355348"/>
              </a:moveTo>
              <a:arcTo wR="1684034" hR="1684034" stAng="4977192" swAng="845617"/>
            </a:path>
          </a:pathLst>
        </a:custGeom>
        <a:noFill/>
        <a:ln w="9525" cap="flat" cmpd="sng" algn="ctr">
          <a:solidFill>
            <a:schemeClr val="accent5">
              <a:hueOff val="-842315"/>
              <a:satOff val="-3972"/>
              <a:lumOff val="980"/>
              <a:alphaOff val="0"/>
            </a:schemeClr>
          </a:solidFill>
          <a:prstDash val="solid"/>
          <a:tailEnd type="arrow"/>
        </a:ln>
        <a:effectLst/>
        <a:scene3d>
          <a:camera prst="orthographicFront"/>
          <a:lightRig rig="flat" dir="t"/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4086DED-6135-4DBE-83E0-02F1397093E9}">
      <dsp:nvSpPr>
        <dsp:cNvPr id="0" name=""/>
        <dsp:cNvSpPr/>
      </dsp:nvSpPr>
      <dsp:spPr>
        <a:xfrm>
          <a:off x="2124614" y="3048050"/>
          <a:ext cx="1297234" cy="843202"/>
        </a:xfrm>
        <a:prstGeom prst="roundRect">
          <a:avLst/>
        </a:prstGeom>
        <a:gradFill rotWithShape="0">
          <a:gsLst>
            <a:gs pos="0">
              <a:schemeClr val="accent5">
                <a:hueOff val="-1263473"/>
                <a:satOff val="-5958"/>
                <a:lumOff val="1470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5">
                <a:hueOff val="-1263473"/>
                <a:satOff val="-5958"/>
                <a:lumOff val="1470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5">
                <a:hueOff val="-1263473"/>
                <a:satOff val="-5958"/>
                <a:lumOff val="147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Negotiate</a:t>
          </a:r>
        </a:p>
      </dsp:txBody>
      <dsp:txXfrm>
        <a:off x="2165776" y="3089212"/>
        <a:ext cx="1214910" cy="760878"/>
      </dsp:txXfrm>
    </dsp:sp>
    <dsp:sp modelId="{0C45A1AC-0006-4877-AB7C-1A8FDC153280}">
      <dsp:nvSpPr>
        <dsp:cNvPr id="0" name=""/>
        <dsp:cNvSpPr/>
      </dsp:nvSpPr>
      <dsp:spPr>
        <a:xfrm>
          <a:off x="2079047" y="423204"/>
          <a:ext cx="3368069" cy="3368069"/>
        </a:xfrm>
        <a:custGeom>
          <a:avLst/>
          <a:gdLst/>
          <a:ahLst/>
          <a:cxnLst/>
          <a:rect l="0" t="0" r="0" b="0"/>
          <a:pathLst>
            <a:path>
              <a:moveTo>
                <a:pt x="178636" y="2438851"/>
              </a:moveTo>
              <a:arcTo wR="1684034" hR="1684034" stAng="9202230" swAng="1359521"/>
            </a:path>
          </a:pathLst>
        </a:custGeom>
        <a:noFill/>
        <a:ln w="9525" cap="flat" cmpd="sng" algn="ctr">
          <a:solidFill>
            <a:schemeClr val="accent5">
              <a:hueOff val="-1263473"/>
              <a:satOff val="-5958"/>
              <a:lumOff val="1470"/>
              <a:alphaOff val="0"/>
            </a:schemeClr>
          </a:solidFill>
          <a:prstDash val="solid"/>
          <a:tailEnd type="arrow"/>
        </a:ln>
        <a:effectLst/>
        <a:scene3d>
          <a:camera prst="orthographicFront"/>
          <a:lightRig rig="flat" dir="t"/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E39CE0D-6904-49F1-AAE4-378222BBC496}">
      <dsp:nvSpPr>
        <dsp:cNvPr id="0" name=""/>
        <dsp:cNvSpPr/>
      </dsp:nvSpPr>
      <dsp:spPr>
        <a:xfrm>
          <a:off x="1512853" y="1165242"/>
          <a:ext cx="1297234" cy="843202"/>
        </a:xfrm>
        <a:prstGeom prst="roundRect">
          <a:avLst/>
        </a:prstGeom>
        <a:gradFill rotWithShape="0">
          <a:gsLst>
            <a:gs pos="0">
              <a:schemeClr val="accent5">
                <a:hueOff val="-1684631"/>
                <a:satOff val="-7944"/>
                <a:lumOff val="1960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5">
                <a:hueOff val="-1684631"/>
                <a:satOff val="-7944"/>
                <a:lumOff val="1960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5">
                <a:hueOff val="-1684631"/>
                <a:satOff val="-7944"/>
                <a:lumOff val="196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Implement</a:t>
          </a:r>
        </a:p>
      </dsp:txBody>
      <dsp:txXfrm>
        <a:off x="1554015" y="1206404"/>
        <a:ext cx="1214910" cy="760878"/>
      </dsp:txXfrm>
    </dsp:sp>
    <dsp:sp modelId="{AB84CC19-1D7C-48CA-92E7-B6DE7EB0DC7A}">
      <dsp:nvSpPr>
        <dsp:cNvPr id="0" name=""/>
        <dsp:cNvSpPr/>
      </dsp:nvSpPr>
      <dsp:spPr>
        <a:xfrm>
          <a:off x="2079047" y="423204"/>
          <a:ext cx="3368069" cy="3368069"/>
        </a:xfrm>
        <a:custGeom>
          <a:avLst/>
          <a:gdLst/>
          <a:ahLst/>
          <a:cxnLst/>
          <a:rect l="0" t="0" r="0" b="0"/>
          <a:pathLst>
            <a:path>
              <a:moveTo>
                <a:pt x="405116" y="588434"/>
              </a:moveTo>
              <a:arcTo wR="1684034" hR="1684034" stAng="13235124" swAng="1211273"/>
            </a:path>
          </a:pathLst>
        </a:custGeom>
        <a:noFill/>
        <a:ln w="9525" cap="flat" cmpd="sng" algn="ctr">
          <a:solidFill>
            <a:schemeClr val="accent5">
              <a:hueOff val="-1684631"/>
              <a:satOff val="-7944"/>
              <a:lumOff val="1960"/>
              <a:alphaOff val="0"/>
            </a:schemeClr>
          </a:solidFill>
          <a:prstDash val="solid"/>
          <a:tailEnd type="arrow"/>
        </a:ln>
        <a:effectLst/>
        <a:scene3d>
          <a:camera prst="orthographicFront"/>
          <a:lightRig rig="flat" dir="t"/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9/2/quickstyle/3d8">
  <dgm:title val=""/>
  <dgm:desc val=""/>
  <dgm:catLst>
    <dgm:cat type="3D" pri="11800"/>
  </dgm:catLst>
  <dgm:scene3d>
    <a:camera prst="perspectiveHeroicExtremeRightFacing" zoom="82000">
      <a:rot lat="21300000" lon="20400000" rev="180000"/>
    </a:camera>
    <a:lightRig rig="morning" dir="t">
      <a:rot lat="0" lon="0" rev="20400000"/>
    </a:lightRig>
  </dgm:scene3d>
  <dgm:styleLbl name="node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0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60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635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152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190500" prstMaterial="matte">
      <a:bevelT w="120650" h="38100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9/2/quickstyle/3d8">
  <dgm:title val=""/>
  <dgm:desc val=""/>
  <dgm:catLst>
    <dgm:cat type="3D" pri="11800"/>
  </dgm:catLst>
  <dgm:scene3d>
    <a:camera prst="perspectiveHeroicExtremeRightFacing" zoom="82000">
      <a:rot lat="21300000" lon="20400000" rev="180000"/>
    </a:camera>
    <a:lightRig rig="morning" dir="t">
      <a:rot lat="0" lon="0" rev="20400000"/>
    </a:lightRig>
  </dgm:scene3d>
  <dgm:styleLbl name="node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0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60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635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152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190500" prstMaterial="matte">
      <a:bevelT w="120650" h="38100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9DAF8FB-920E-4361-8038-6971AB33253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EAB1A13-457E-4259-B32D-CFD75D0B1B1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CE5BD6-1AC4-44E6-99C7-D00EAF07A77E}" type="datetimeFigureOut">
              <a:rPr lang="en-US" smtClean="0"/>
              <a:t>10/24/2019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BD36D6D-AB61-4474-8850-71AE22DD0C6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A089448-2472-48B8-ABA9-5D9D592809F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54ECE4-0C8D-4666-8553-2F3EA495C4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349427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FEF295-5560-431F-A1CE-F01E8CF9EDCB}" type="datetimeFigureOut">
              <a:rPr lang="en-US" smtClean="0"/>
              <a:t>10/24/2019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169211-6232-4C10-A959-0BAA60769C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64653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169211-6232-4C10-A959-0BAA60769C5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50455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169211-6232-4C10-A959-0BAA60769C5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82024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169211-6232-4C10-A959-0BAA60769C5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3743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169211-6232-4C10-A959-0BAA60769C53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48474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169211-6232-4C10-A959-0BAA60769C53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04794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169211-6232-4C10-A959-0BAA60769C53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93623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169211-6232-4C10-A959-0BAA60769C53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43190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81" y="802300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6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06B01-04A1-4FDC-8AA3-515E23FF40A8}" type="datetime1">
              <a:rPr lang="en-US" smtClean="0"/>
              <a:t>10/24/2019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1" y="329309"/>
            <a:ext cx="4973915" cy="30920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236089" y="5541302"/>
            <a:ext cx="811019" cy="503578"/>
          </a:xfrm>
        </p:spPr>
        <p:txBody>
          <a:bodyPr/>
          <a:lstStyle/>
          <a:p>
            <a:fld id="{00A3C7D7-9DF9-4B39-BF8F-9779F66D8F1A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6197504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FA0C9-ACDD-4BE1-BB5E-402E514A6698}" type="datetime1">
              <a:rPr lang="en-US" smtClean="0"/>
              <a:t>10/24/2019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461664" y="5608773"/>
            <a:ext cx="622760" cy="449245"/>
          </a:xfrm>
        </p:spPr>
        <p:txBody>
          <a:bodyPr/>
          <a:lstStyle>
            <a:lvl1pPr>
              <a:defRPr sz="1800"/>
            </a:lvl1pPr>
          </a:lstStyle>
          <a:p>
            <a:fld id="{00A3C7D7-9DF9-4B39-BF8F-9779F66D8F1A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160946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5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7"/>
            <a:ext cx="8630447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B51AB-79C5-4BE1-BAE1-F8FAFDBF02F3}" type="datetime1">
              <a:rPr lang="en-US" smtClean="0"/>
              <a:t>10/24/2019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3C7D7-9DF9-4B39-BF8F-9779F66D8F1A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7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45213165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91"/>
            <a:ext cx="9605635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9"/>
            <a:ext cx="4645152" cy="344859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2114C-2A32-431D-8F98-CE98528006E4}" type="datetime1">
              <a:rPr lang="en-US" smtClean="0"/>
              <a:t>10/24/2019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3C7D7-9DF9-4B39-BF8F-9779F66D8F1A}" type="slidenum">
              <a:rPr lang="en-US" smtClean="0"/>
              <a:t>‹#›</a:t>
            </a:fld>
            <a:endParaRPr lang="en-US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76406507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2" y="804165"/>
            <a:ext cx="9607661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51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71"/>
            <a:ext cx="4645152" cy="264445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3" y="2023005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3" y="2821491"/>
            <a:ext cx="4645152" cy="263737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0B8F4-C515-4ACA-B17F-4CE7D115EEC1}" type="datetime1">
              <a:rPr lang="en-US" smtClean="0"/>
              <a:t>10/24/2019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3C7D7-9DF9-4B39-BF8F-9779F66D8F1A}" type="slidenum">
              <a:rPr lang="en-US" smtClean="0"/>
              <a:t>‹#›</a:t>
            </a:fld>
            <a:endParaRPr lang="en-US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49281143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7F993F-E1D9-4B86-9DCC-4CAAA8EC8917}" type="datetime1">
              <a:rPr lang="en-US" smtClean="0"/>
              <a:t>10/24/2019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3C7D7-9DF9-4B39-BF8F-9779F66D8F1A}" type="slidenum">
              <a:rPr lang="en-US" smtClean="0"/>
              <a:t>‹#›</a:t>
            </a:fld>
            <a:endParaRPr lang="en-US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10958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0FE79-E90E-4211-BB7B-6179E735A197}" type="datetime1">
              <a:rPr lang="en-US" smtClean="0"/>
              <a:t>10/24/2019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3C7D7-9DF9-4B39-BF8F-9779F66D8F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5348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2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1" cy="4658826"/>
          </a:xfrm>
        </p:spPr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2" y="3205493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E176B-5ABD-4815-9A06-B87E8963C679}" type="datetime1">
              <a:rPr lang="en-US" smtClean="0"/>
              <a:t>10/24/2019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3C7D7-9DF9-4B39-BF8F-9779F66D8F1A}" type="slidenum">
              <a:rPr lang="en-US" smtClean="0"/>
              <a:t>‹#›</a:t>
            </a:fld>
            <a:endParaRPr lang="en-US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65384208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8" y="482172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7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4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30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3" y="5469858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A4AC0D72-4AD9-4E74-A234-ECEB4A03C46C}" type="datetime1">
              <a:rPr lang="en-US" smtClean="0"/>
              <a:t>10/24/2019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3" y="318642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3C7D7-9DF9-4B39-BF8F-9779F66D8F1A}" type="slidenum">
              <a:rPr lang="en-US" smtClean="0"/>
              <a:t>‹#›</a:t>
            </a:fld>
            <a:endParaRPr lang="en-US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3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631419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0AAAB-F8EB-401E-8ED1-A66A85228AC3}" type="datetime1">
              <a:rPr lang="en-US" smtClean="0"/>
              <a:t>10/24/2019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3C7D7-9DF9-4B39-BF8F-9779F66D8F1A}" type="slidenum">
              <a:rPr lang="en-US" smtClean="0"/>
              <a:t>‹#›</a:t>
            </a:fld>
            <a:endParaRPr lang="en-US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396998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5"/>
            <a:ext cx="1615743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3" y="798975"/>
            <a:ext cx="7828831" cy="465988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65F25-F84F-4E78-9946-CB4D43F0555F}" type="datetime1">
              <a:rPr lang="en-US" smtClean="0"/>
              <a:t>10/24/2019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3C7D7-9DF9-4B39-BF8F-9779F66D8F1A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5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92501525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8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80" y="804521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80" y="2015734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9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A765E7-5778-41A6-92DE-B4B97588E8B7}" type="datetime1">
              <a:rPr lang="en-US" smtClean="0"/>
              <a:t>10/24/2019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9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95839" y="5660757"/>
            <a:ext cx="670655" cy="45986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00A3C7D7-9DF9-4B39-BF8F-9779F66D8F1A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380654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68" r:id="rId1"/>
    <p:sldLayoutId id="2147484369" r:id="rId2"/>
    <p:sldLayoutId id="2147484370" r:id="rId3"/>
    <p:sldLayoutId id="2147484371" r:id="rId4"/>
    <p:sldLayoutId id="2147484372" r:id="rId5"/>
    <p:sldLayoutId id="2147484373" r:id="rId6"/>
    <p:sldLayoutId id="2147484374" r:id="rId7"/>
    <p:sldLayoutId id="2147484375" r:id="rId8"/>
    <p:sldLayoutId id="2147484376" r:id="rId9"/>
    <p:sldLayoutId id="2147484377" r:id="rId10"/>
    <p:sldLayoutId id="2147484378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10" Type="http://schemas.openxmlformats.org/officeDocument/2006/relationships/image" Target="../media/image7.png"/><Relationship Id="rId4" Type="http://schemas.openxmlformats.org/officeDocument/2006/relationships/diagramLayout" Target="../diagrams/layout3.xml"/><Relationship Id="rId9" Type="http://schemas.openxmlformats.org/officeDocument/2006/relationships/image" Target="../media/image6.sv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3" Type="http://schemas.openxmlformats.org/officeDocument/2006/relationships/tags" Target="../tags/tag13.xml"/><Relationship Id="rId18" Type="http://schemas.openxmlformats.org/officeDocument/2006/relationships/tags" Target="../tags/tag18.xml"/><Relationship Id="rId26" Type="http://schemas.openxmlformats.org/officeDocument/2006/relationships/tags" Target="../tags/tag26.xml"/><Relationship Id="rId39" Type="http://schemas.openxmlformats.org/officeDocument/2006/relationships/image" Target="../media/image9.jpeg"/><Relationship Id="rId21" Type="http://schemas.openxmlformats.org/officeDocument/2006/relationships/tags" Target="../tags/tag21.xml"/><Relationship Id="rId34" Type="http://schemas.openxmlformats.org/officeDocument/2006/relationships/tags" Target="../tags/tag34.xml"/><Relationship Id="rId42" Type="http://schemas.openxmlformats.org/officeDocument/2006/relationships/image" Target="../media/image12.png"/><Relationship Id="rId47" Type="http://schemas.openxmlformats.org/officeDocument/2006/relationships/image" Target="../media/image16.png"/><Relationship Id="rId50" Type="http://schemas.openxmlformats.org/officeDocument/2006/relationships/image" Target="../media/image19.png"/><Relationship Id="rId7" Type="http://schemas.openxmlformats.org/officeDocument/2006/relationships/tags" Target="../tags/tag7.xml"/><Relationship Id="rId2" Type="http://schemas.openxmlformats.org/officeDocument/2006/relationships/tags" Target="../tags/tag2.xml"/><Relationship Id="rId16" Type="http://schemas.openxmlformats.org/officeDocument/2006/relationships/tags" Target="../tags/tag16.xml"/><Relationship Id="rId29" Type="http://schemas.openxmlformats.org/officeDocument/2006/relationships/tags" Target="../tags/tag29.xml"/><Relationship Id="rId11" Type="http://schemas.openxmlformats.org/officeDocument/2006/relationships/tags" Target="../tags/tag11.xml"/><Relationship Id="rId24" Type="http://schemas.openxmlformats.org/officeDocument/2006/relationships/tags" Target="../tags/tag24.xml"/><Relationship Id="rId32" Type="http://schemas.openxmlformats.org/officeDocument/2006/relationships/tags" Target="../tags/tag32.xml"/><Relationship Id="rId37" Type="http://schemas.openxmlformats.org/officeDocument/2006/relationships/notesSlide" Target="../notesSlides/notesSlide5.xml"/><Relationship Id="rId40" Type="http://schemas.openxmlformats.org/officeDocument/2006/relationships/image" Target="../media/image10.png"/><Relationship Id="rId45" Type="http://schemas.openxmlformats.org/officeDocument/2006/relationships/image" Target="../media/image14.png"/><Relationship Id="rId5" Type="http://schemas.openxmlformats.org/officeDocument/2006/relationships/tags" Target="../tags/tag5.xml"/><Relationship Id="rId15" Type="http://schemas.openxmlformats.org/officeDocument/2006/relationships/tags" Target="../tags/tag15.xml"/><Relationship Id="rId23" Type="http://schemas.openxmlformats.org/officeDocument/2006/relationships/tags" Target="../tags/tag23.xml"/><Relationship Id="rId28" Type="http://schemas.openxmlformats.org/officeDocument/2006/relationships/tags" Target="../tags/tag28.xml"/><Relationship Id="rId36" Type="http://schemas.openxmlformats.org/officeDocument/2006/relationships/slideLayout" Target="../slideLayouts/slideLayout7.xml"/><Relationship Id="rId49" Type="http://schemas.openxmlformats.org/officeDocument/2006/relationships/image" Target="../media/image18.png"/><Relationship Id="rId10" Type="http://schemas.openxmlformats.org/officeDocument/2006/relationships/tags" Target="../tags/tag10.xml"/><Relationship Id="rId19" Type="http://schemas.openxmlformats.org/officeDocument/2006/relationships/tags" Target="../tags/tag19.xml"/><Relationship Id="rId31" Type="http://schemas.openxmlformats.org/officeDocument/2006/relationships/tags" Target="../tags/tag31.xml"/><Relationship Id="rId44" Type="http://schemas.openxmlformats.org/officeDocument/2006/relationships/image" Target="../media/image13.jpeg"/><Relationship Id="rId52" Type="http://schemas.openxmlformats.org/officeDocument/2006/relationships/image" Target="../media/image21.png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4" Type="http://schemas.openxmlformats.org/officeDocument/2006/relationships/tags" Target="../tags/tag14.xml"/><Relationship Id="rId22" Type="http://schemas.openxmlformats.org/officeDocument/2006/relationships/tags" Target="../tags/tag22.xml"/><Relationship Id="rId27" Type="http://schemas.openxmlformats.org/officeDocument/2006/relationships/tags" Target="../tags/tag27.xml"/><Relationship Id="rId30" Type="http://schemas.openxmlformats.org/officeDocument/2006/relationships/tags" Target="../tags/tag30.xml"/><Relationship Id="rId35" Type="http://schemas.openxmlformats.org/officeDocument/2006/relationships/tags" Target="../tags/tag35.xml"/><Relationship Id="rId43" Type="http://schemas.microsoft.com/office/2007/relationships/hdphoto" Target="../media/hdphoto2.wdp"/><Relationship Id="rId48" Type="http://schemas.openxmlformats.org/officeDocument/2006/relationships/image" Target="../media/image17.png"/><Relationship Id="rId8" Type="http://schemas.openxmlformats.org/officeDocument/2006/relationships/tags" Target="../tags/tag8.xml"/><Relationship Id="rId51" Type="http://schemas.openxmlformats.org/officeDocument/2006/relationships/image" Target="../media/image20.png"/><Relationship Id="rId3" Type="http://schemas.openxmlformats.org/officeDocument/2006/relationships/tags" Target="../tags/tag3.xml"/><Relationship Id="rId12" Type="http://schemas.openxmlformats.org/officeDocument/2006/relationships/tags" Target="../tags/tag12.xml"/><Relationship Id="rId17" Type="http://schemas.openxmlformats.org/officeDocument/2006/relationships/tags" Target="../tags/tag17.xml"/><Relationship Id="rId25" Type="http://schemas.openxmlformats.org/officeDocument/2006/relationships/tags" Target="../tags/tag25.xml"/><Relationship Id="rId33" Type="http://schemas.openxmlformats.org/officeDocument/2006/relationships/tags" Target="../tags/tag33.xml"/><Relationship Id="rId38" Type="http://schemas.openxmlformats.org/officeDocument/2006/relationships/image" Target="../media/image8.jpeg"/><Relationship Id="rId46" Type="http://schemas.openxmlformats.org/officeDocument/2006/relationships/image" Target="../media/image15.png"/><Relationship Id="rId20" Type="http://schemas.openxmlformats.org/officeDocument/2006/relationships/tags" Target="../tags/tag20.xml"/><Relationship Id="rId41" Type="http://schemas.openxmlformats.org/officeDocument/2006/relationships/image" Target="../media/image11.png"/><Relationship Id="rId1" Type="http://schemas.openxmlformats.org/officeDocument/2006/relationships/tags" Target="../tags/tag1.xml"/><Relationship Id="rId6" Type="http://schemas.openxmlformats.org/officeDocument/2006/relationships/tags" Target="../tags/tag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gilealliance.org/introduction-to-the-technical-debt-concept/" TargetMode="External"/><Relationship Id="rId7" Type="http://schemas.openxmlformats.org/officeDocument/2006/relationships/hyperlink" Target="https://8thlight.com/blog/uncle-bob/2012/01/11/Flipping-the-Bit.html" TargetMode="External"/><Relationship Id="rId2" Type="http://schemas.openxmlformats.org/officeDocument/2006/relationships/hyperlink" Target="https://en.wikipedia.org/wiki/Technical_debt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amazon.in/Clean-Code-Handbook-Software-Craftsmanship/dp/0132350882/" TargetMode="External"/><Relationship Id="rId5" Type="http://schemas.openxmlformats.org/officeDocument/2006/relationships/hyperlink" Target="http://butunclebob.com/ArticleS.UncleBob.TheThreeRulesOfTdd" TargetMode="External"/><Relationship Id="rId4" Type="http://schemas.openxmlformats.org/officeDocument/2006/relationships/hyperlink" Target="https://refactoring.guru/refactoring/" TargetMode="Externa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378211-6D35-4F4B-B009-EC98CB2329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</a:t>
            </a:r>
            <a:endParaRPr lang="en-IN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2D94D3C8-D592-46C6-BED5-44C8A60D2E9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80109" y="51371"/>
            <a:ext cx="14137789" cy="6879516"/>
          </a:xfrm>
        </p:spPr>
      </p:pic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0CF945D-7DD4-46A3-AE1D-51552E420A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3C7D7-9DF9-4B39-BF8F-9779F66D8F1A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8747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EE60C1-DCCD-4415-A919-6CCB349B0A6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5400" dirty="0"/>
              <a:t>Technical Debt – A Slow Death!!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55878E-46A8-4F37-91C5-222D6D869B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3C7D7-9DF9-4B39-BF8F-9779F66D8F1A}" type="slidenum">
              <a:rPr lang="en-US" smtClean="0"/>
              <a:t>2</a:t>
            </a:fld>
            <a:endParaRPr lang="en-US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3ED29563-03E3-4C38-AA90-3B2946F2D6A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508388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44D090-8546-4C9D-A882-259241845A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86F6EB-C64C-4C99-AD6D-5E9777A4E9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Activity</a:t>
            </a:r>
          </a:p>
          <a:p>
            <a:r>
              <a:rPr lang="en-US" dirty="0"/>
              <a:t>How does it Accumulate </a:t>
            </a:r>
          </a:p>
          <a:p>
            <a:r>
              <a:rPr lang="en-US" dirty="0"/>
              <a:t>Impact of Technical Debt</a:t>
            </a:r>
          </a:p>
          <a:p>
            <a:r>
              <a:rPr lang="en-US" dirty="0"/>
              <a:t>Case Study</a:t>
            </a:r>
          </a:p>
          <a:p>
            <a:r>
              <a:rPr lang="en-US" dirty="0"/>
              <a:t>Q&amp;A</a:t>
            </a:r>
          </a:p>
          <a:p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513E448D-AFE2-4035-91BD-009CBD0AFF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3C7D7-9DF9-4B39-BF8F-9779F66D8F1A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82950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7989FDE-D2BB-428E-98E6-C7BA272B6B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3C7D7-9DF9-4B39-BF8F-9779F66D8F1A}" type="slidenum">
              <a:rPr lang="en-US" smtClean="0"/>
              <a:t>4</a:t>
            </a:fld>
            <a:endParaRPr lang="en-US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C7CACDE1-C359-4DDF-8FCE-6EBBB8E0D32C}"/>
              </a:ext>
            </a:extLst>
          </p:cNvPr>
          <p:cNvSpPr txBox="1">
            <a:spLocks/>
          </p:cNvSpPr>
          <p:nvPr/>
        </p:nvSpPr>
        <p:spPr>
          <a:xfrm>
            <a:off x="6836943" y="1232952"/>
            <a:ext cx="4364458" cy="193627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8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>
                <a:solidFill>
                  <a:srgbClr val="C00000"/>
                </a:solidFill>
              </a:rPr>
              <a:t>Yasub Hashmi</a:t>
            </a:r>
          </a:p>
          <a:p>
            <a:pPr marL="0" indent="0">
              <a:buNone/>
            </a:pPr>
            <a:r>
              <a:rPr lang="en-US" sz="1800" dirty="0">
                <a:solidFill>
                  <a:srgbClr val="002060"/>
                </a:solidFill>
              </a:rPr>
              <a:t>Agile Technical Coach</a:t>
            </a:r>
          </a:p>
          <a:p>
            <a:pPr marL="0" indent="0">
              <a:buNone/>
            </a:pPr>
            <a:r>
              <a:rPr lang="en-US" sz="1600" dirty="0">
                <a:solidFill>
                  <a:srgbClr val="002060"/>
                </a:solidFill>
              </a:rPr>
              <a:t>Accenture</a:t>
            </a:r>
          </a:p>
          <a:p>
            <a:pPr marL="0" indent="0">
              <a:buNone/>
            </a:pPr>
            <a:r>
              <a:rPr lang="en-US" sz="1800" dirty="0"/>
              <a:t>https://www.linkedin.com/in/yasub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824ADCB5-DA95-46C9-850D-925043901E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5250" y="3688771"/>
            <a:ext cx="1936275" cy="1936275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B84B228C-72A4-4AEB-A4B8-04946D0F4718}"/>
              </a:ext>
            </a:extLst>
          </p:cNvPr>
          <p:cNvCxnSpPr/>
          <p:nvPr/>
        </p:nvCxnSpPr>
        <p:spPr>
          <a:xfrm>
            <a:off x="6054436" y="123736"/>
            <a:ext cx="0" cy="5766955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A10E43C2-42EA-495E-B0A4-34B183BED28E}"/>
              </a:ext>
            </a:extLst>
          </p:cNvPr>
          <p:cNvSpPr txBox="1">
            <a:spLocks/>
          </p:cNvSpPr>
          <p:nvPr/>
        </p:nvSpPr>
        <p:spPr>
          <a:xfrm>
            <a:off x="870216" y="1232951"/>
            <a:ext cx="4626573" cy="1936275"/>
          </a:xfrm>
          <a:prstGeom prst="rect">
            <a:avLst/>
          </a:prstGeom>
        </p:spPr>
        <p:txBody>
          <a:bodyPr anchor="t"/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8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>
                <a:solidFill>
                  <a:srgbClr val="C00000"/>
                </a:solidFill>
              </a:rPr>
              <a:t>Narasimha Badrinath</a:t>
            </a:r>
          </a:p>
          <a:p>
            <a:pPr marL="0" indent="0">
              <a:buNone/>
            </a:pPr>
            <a:r>
              <a:rPr lang="en-US" sz="1800" dirty="0">
                <a:solidFill>
                  <a:srgbClr val="002060"/>
                </a:solidFill>
              </a:rPr>
              <a:t>Agile &amp; DevOps Coach</a:t>
            </a:r>
          </a:p>
          <a:p>
            <a:pPr marL="0" indent="0">
              <a:buNone/>
            </a:pPr>
            <a:r>
              <a:rPr lang="en-US" sz="1600" dirty="0">
                <a:solidFill>
                  <a:srgbClr val="002060"/>
                </a:solidFill>
              </a:rPr>
              <a:t>IBM</a:t>
            </a:r>
          </a:p>
          <a:p>
            <a:pPr marL="0" indent="0">
              <a:buNone/>
            </a:pPr>
            <a:r>
              <a:rPr lang="en-US" sz="1800" dirty="0"/>
              <a:t>https://www.linkedin.com/in/narasimhab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728B0A5F-134F-4358-A0F0-8273C066A9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3196" y="3686518"/>
            <a:ext cx="1938528" cy="1938528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6927221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E43473-AAA7-4281-8134-EB6AC787DF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80" y="804521"/>
            <a:ext cx="9603275" cy="1049235"/>
          </a:xfrm>
        </p:spPr>
        <p:txBody>
          <a:bodyPr/>
          <a:lstStyle/>
          <a:p>
            <a:r>
              <a:rPr lang="en-US" dirty="0"/>
              <a:t>What incurs Tech Debt?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7B6279A-A90A-4C4B-BD12-D1B8AEECA21D}"/>
              </a:ext>
            </a:extLst>
          </p:cNvPr>
          <p:cNvSpPr txBox="1"/>
          <p:nvPr/>
        </p:nvSpPr>
        <p:spPr>
          <a:xfrm rot="20466449">
            <a:off x="1099575" y="2223990"/>
            <a:ext cx="24948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n w="0"/>
                <a:solidFill>
                  <a:schemeClr val="accent4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Architecture</a:t>
            </a:r>
            <a:endParaRPr lang="en-IN" sz="3200" dirty="0">
              <a:ln w="0"/>
              <a:solidFill>
                <a:schemeClr val="accent4">
                  <a:lumMod val="7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DDF2C30-2810-437B-8A96-2D8BBE4B8512}"/>
              </a:ext>
            </a:extLst>
          </p:cNvPr>
          <p:cNvSpPr txBox="1"/>
          <p:nvPr/>
        </p:nvSpPr>
        <p:spPr>
          <a:xfrm rot="20427811">
            <a:off x="6524224" y="2438774"/>
            <a:ext cx="19142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n w="0"/>
                <a:solidFill>
                  <a:schemeClr val="accent4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Structure</a:t>
            </a:r>
            <a:endParaRPr lang="en-IN" sz="3200" dirty="0">
              <a:ln w="0"/>
              <a:solidFill>
                <a:schemeClr val="accent4">
                  <a:lumMod val="7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3A38A70-6B1A-434F-8978-39D1352F5FFA}"/>
              </a:ext>
            </a:extLst>
          </p:cNvPr>
          <p:cNvSpPr txBox="1"/>
          <p:nvPr/>
        </p:nvSpPr>
        <p:spPr>
          <a:xfrm rot="20292045">
            <a:off x="1724575" y="2938184"/>
            <a:ext cx="22859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n w="0"/>
                <a:solidFill>
                  <a:schemeClr val="accent4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Duplication</a:t>
            </a:r>
            <a:endParaRPr lang="en-IN" sz="3200" dirty="0">
              <a:ln w="0"/>
              <a:solidFill>
                <a:schemeClr val="accent4">
                  <a:lumMod val="7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4B70C67-C014-4D5F-A8A0-EBBFD0A65BF5}"/>
              </a:ext>
            </a:extLst>
          </p:cNvPr>
          <p:cNvSpPr txBox="1"/>
          <p:nvPr/>
        </p:nvSpPr>
        <p:spPr>
          <a:xfrm rot="20849179">
            <a:off x="8388086" y="2773541"/>
            <a:ext cx="27922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n w="0"/>
                <a:solidFill>
                  <a:schemeClr val="accent4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Test Coverage</a:t>
            </a:r>
            <a:endParaRPr lang="en-IN" sz="3200" dirty="0">
              <a:ln w="0"/>
              <a:solidFill>
                <a:schemeClr val="accent4">
                  <a:lumMod val="7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5C14CB6-C821-4B41-AA4D-8E1A0CA009FC}"/>
              </a:ext>
            </a:extLst>
          </p:cNvPr>
          <p:cNvSpPr txBox="1"/>
          <p:nvPr/>
        </p:nvSpPr>
        <p:spPr>
          <a:xfrm>
            <a:off x="3646847" y="4701477"/>
            <a:ext cx="55476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n w="0"/>
                <a:solidFill>
                  <a:schemeClr val="accent3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Comments &amp; Documentation</a:t>
            </a:r>
            <a:endParaRPr lang="en-IN" sz="3200" dirty="0">
              <a:ln w="0"/>
              <a:solidFill>
                <a:schemeClr val="accent3">
                  <a:lumMod val="7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315AEB1-B69B-42A5-B05D-17F7876D6C80}"/>
              </a:ext>
            </a:extLst>
          </p:cNvPr>
          <p:cNvSpPr txBox="1"/>
          <p:nvPr/>
        </p:nvSpPr>
        <p:spPr>
          <a:xfrm>
            <a:off x="1291080" y="3958599"/>
            <a:ext cx="27462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Potential Bugs</a:t>
            </a:r>
            <a:endParaRPr lang="en-IN" sz="3200" dirty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1A6D3D6-88B4-4061-B416-99E87C5BD218}"/>
              </a:ext>
            </a:extLst>
          </p:cNvPr>
          <p:cNvSpPr txBox="1"/>
          <p:nvPr/>
        </p:nvSpPr>
        <p:spPr>
          <a:xfrm>
            <a:off x="4315101" y="2102368"/>
            <a:ext cx="23135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Complexity</a:t>
            </a:r>
            <a:endParaRPr lang="en-IN" sz="3200" dirty="0">
              <a:ln w="0"/>
              <a:solidFill>
                <a:srgbClr val="00B05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0B61F3A-03DF-4650-A3F3-FD0AE92953BB}"/>
              </a:ext>
            </a:extLst>
          </p:cNvPr>
          <p:cNvSpPr txBox="1"/>
          <p:nvPr/>
        </p:nvSpPr>
        <p:spPr>
          <a:xfrm rot="1615721">
            <a:off x="4241151" y="3799981"/>
            <a:ext cx="24614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n w="0"/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Code Smells</a:t>
            </a:r>
            <a:endParaRPr lang="en-IN" sz="320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D23BA4F-0BD6-4C74-97EC-540739297266}"/>
              </a:ext>
            </a:extLst>
          </p:cNvPr>
          <p:cNvSpPr txBox="1"/>
          <p:nvPr/>
        </p:nvSpPr>
        <p:spPr>
          <a:xfrm rot="537417">
            <a:off x="6506069" y="4173174"/>
            <a:ext cx="48909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Coding</a:t>
            </a:r>
            <a:r>
              <a:rPr lang="en-US" sz="3200" dirty="0">
                <a:solidFill>
                  <a:srgbClr val="FFC000"/>
                </a:solidFill>
              </a:rPr>
              <a:t> </a:t>
            </a:r>
            <a:r>
              <a:rPr lang="en-US" sz="3200" dirty="0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Practices and Style</a:t>
            </a:r>
            <a:endParaRPr lang="en-IN" sz="3200" dirty="0">
              <a:ln w="0"/>
              <a:solidFill>
                <a:srgbClr val="FFC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1B68DFD-305A-4DF2-B998-AAAF46B39250}"/>
              </a:ext>
            </a:extLst>
          </p:cNvPr>
          <p:cNvSpPr txBox="1"/>
          <p:nvPr/>
        </p:nvSpPr>
        <p:spPr>
          <a:xfrm>
            <a:off x="4053359" y="3283326"/>
            <a:ext cx="38851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 Negative Impact on PRODUCTIVITY</a:t>
            </a:r>
            <a:endParaRPr lang="en-IN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3" name="Slide Number Placeholder 22">
            <a:extLst>
              <a:ext uri="{FF2B5EF4-FFF2-40B4-BE49-F238E27FC236}">
                <a16:creationId xmlns:a16="http://schemas.microsoft.com/office/drawing/2014/main" id="{47ADC7E3-2502-4AC9-9097-68823FCEED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3C7D7-9DF9-4B39-BF8F-9779F66D8F1A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67292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4" dur="2000" fill="hold"/>
                                        <p:tgtEl>
                                          <p:spTgt spid="16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45" presetID="9" presetClass="emph" presetSubtype="0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indefinit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47" dur="indefinite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9" presetClass="emph" presetSubtype="0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9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50" dur="indefinite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9" presetClass="emph" presetSubtype="0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2" dur="indefinite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53" dur="indefinite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9" presetClass="emph" presetSubtype="0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56" dur="indefinite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9" presetClass="emph" presetSubtype="0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8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59" dur="indefinite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9" presetClass="emph" presetSubtype="0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1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62" dur="indefinite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9" presetClass="emph" presetSubtype="0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4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65" dur="indefinite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9" presetClass="emph" presetSubtype="0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7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68" dur="indefinite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9" presetClass="emph" presetSubtype="0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0" dur="indefinite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71" dur="indefinite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7" grpId="0"/>
      <p:bldP spid="7" grpId="1"/>
      <p:bldP spid="8" grpId="0"/>
      <p:bldP spid="8" grpId="1"/>
      <p:bldP spid="9" grpId="0"/>
      <p:bldP spid="9" grpId="1"/>
      <p:bldP spid="10" grpId="0"/>
      <p:bldP spid="10" grpId="1"/>
      <p:bldP spid="12" grpId="0"/>
      <p:bldP spid="12" grpId="1"/>
      <p:bldP spid="13" grpId="0"/>
      <p:bldP spid="13" grpId="1"/>
      <p:bldP spid="14" grpId="0"/>
      <p:bldP spid="14" grpId="1"/>
      <p:bldP spid="15" grpId="0"/>
      <p:bldP spid="15" grpId="1"/>
      <p:bldP spid="16" grpId="0"/>
      <p:bldP spid="16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DABB66-C3EB-4F4E-B8FE-22D0E08020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Common Causes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6CC857AA-8B4E-4E11-9DFC-AFEACF2AC5E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71987675"/>
              </p:ext>
            </p:extLst>
          </p:nvPr>
        </p:nvGraphicFramePr>
        <p:xfrm>
          <a:off x="635003" y="1761845"/>
          <a:ext cx="5657820" cy="44012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135368F-BC3D-450C-BB48-CE40938910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3C7D7-9DF9-4B39-BF8F-9779F66D8F1A}" type="slidenum">
              <a:rPr lang="en-US" smtClean="0"/>
              <a:pPr/>
              <a:t>6</a:t>
            </a:fld>
            <a:endParaRPr lang="en-US" dirty="0"/>
          </a:p>
        </p:txBody>
      </p:sp>
      <p:graphicFrame>
        <p:nvGraphicFramePr>
          <p:cNvPr id="6" name="Content Placeholder 4">
            <a:extLst>
              <a:ext uri="{FF2B5EF4-FFF2-40B4-BE49-F238E27FC236}">
                <a16:creationId xmlns:a16="http://schemas.microsoft.com/office/drawing/2014/main" id="{611FE944-FCD4-43F4-AF0D-F1502B10FA1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99460578"/>
              </p:ext>
            </p:extLst>
          </p:nvPr>
        </p:nvGraphicFramePr>
        <p:xfrm>
          <a:off x="5859060" y="1761845"/>
          <a:ext cx="5657820" cy="44012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3751884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DDB3C64F-9F31-4591-86E6-322EB056614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DDC2D867-55CC-44C9-9379-42CA0BB40C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8AE83A1-9F91-45B0-ADE7-CE62E0A935C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56CE285-351D-43B2-9C67-DCD955BD5A4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7A5FA69A-0464-47BA-AB8A-D07C6A6963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2835606-6C13-4F24-B99B-5905319E6B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B677B50-5976-4622-96F8-3EF4204662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DDB3C64F-9F31-4591-86E6-322EB056614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DDC2D867-55CC-44C9-9379-42CA0BB40C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B8AE83A1-9F91-45B0-ADE7-CE62E0A935C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368EDBD7-F799-46B9-9F42-C0722B7EC52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9583F077-5C2E-4643-9A43-71065A986DD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27C49DF1-7772-4AEB-B8B8-461767AE950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0036EA88-5A6E-4FB5-BD84-AF7EFEAF85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 uiExpand="1">
        <p:bldSub>
          <a:bldDgm bld="one"/>
        </p:bldSub>
      </p:bldGraphic>
      <p:bldGraphic spid="6" grpId="0" uiExpand="1">
        <p:bldSub>
          <a:bldDgm bld="one"/>
        </p:bldSub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593200-3C4D-4BBE-BB54-D139964246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Technical Debt Over Time</a:t>
            </a:r>
          </a:p>
        </p:txBody>
      </p:sp>
      <p:graphicFrame>
        <p:nvGraphicFramePr>
          <p:cNvPr id="11" name="Content Placeholder 10">
            <a:extLst>
              <a:ext uri="{FF2B5EF4-FFF2-40B4-BE49-F238E27FC236}">
                <a16:creationId xmlns:a16="http://schemas.microsoft.com/office/drawing/2014/main" id="{93EB6266-067F-4047-A19D-C9D4C9EB032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68963816"/>
              </p:ext>
            </p:extLst>
          </p:nvPr>
        </p:nvGraphicFramePr>
        <p:xfrm>
          <a:off x="1096979" y="1853754"/>
          <a:ext cx="10395593" cy="38916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8869FB4-603F-49BB-BA19-931FED8EFF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3C7D7-9DF9-4B39-BF8F-9779F66D8F1A}" type="slidenum">
              <a:rPr lang="en-US" smtClean="0"/>
              <a:pPr/>
              <a:t>7</a:t>
            </a:fld>
            <a:endParaRPr lang="en-US" dirty="0"/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D2D086E3-BB5A-4151-BCC2-2DFA8094D125}"/>
              </a:ext>
            </a:extLst>
          </p:cNvPr>
          <p:cNvCxnSpPr/>
          <p:nvPr/>
        </p:nvCxnSpPr>
        <p:spPr>
          <a:xfrm>
            <a:off x="1801906" y="3711388"/>
            <a:ext cx="9386047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EE0E36F-ECDA-4F96-87CC-64D366903E01}"/>
              </a:ext>
            </a:extLst>
          </p:cNvPr>
          <p:cNvCxnSpPr/>
          <p:nvPr/>
        </p:nvCxnSpPr>
        <p:spPr>
          <a:xfrm>
            <a:off x="1801906" y="1927412"/>
            <a:ext cx="0" cy="3532094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519880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596157-033B-4A5F-A369-3B87E13317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Who NEEDs to </a:t>
            </a:r>
            <a:r>
              <a:rPr lang="en-US" dirty="0"/>
              <a:t>Pay attention?</a:t>
            </a:r>
            <a:endParaRPr lang="en-IN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D8310850-CFB0-4093-B9BA-415F74A50D6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69707504"/>
              </p:ext>
            </p:extLst>
          </p:nvPr>
        </p:nvGraphicFramePr>
        <p:xfrm>
          <a:off x="1535115" y="1853756"/>
          <a:ext cx="9742487" cy="38848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6" name="Graphic 5" descr="Checkmark">
            <a:extLst>
              <a:ext uri="{FF2B5EF4-FFF2-40B4-BE49-F238E27FC236}">
                <a16:creationId xmlns:a16="http://schemas.microsoft.com/office/drawing/2014/main" id="{E8585CE4-06C3-4D23-A1C9-97E39218809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910650" y="2419866"/>
            <a:ext cx="333631" cy="33363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96F8A39-FDEA-456E-BF19-FBE9FFB95AA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77599" y="3953323"/>
            <a:ext cx="329213" cy="33530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C7F2D33-F91B-4D60-965B-FED7110CB96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852236" y="3785668"/>
            <a:ext cx="329213" cy="335309"/>
          </a:xfrm>
          <a:prstGeom prst="rect">
            <a:avLst/>
          </a:prstGeom>
        </p:spPr>
      </p:pic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D4CABBA5-0CCC-48FE-AAE7-8855803420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3C7D7-9DF9-4B39-BF8F-9779F66D8F1A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9446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CA74BE9-17FD-42DE-88F4-67505E3BCEF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CF07134-8A79-47A4-8C28-B8B040489C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29A1840-9E3B-4DAD-9936-E38C394C9FF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 uiExpand="1">
        <p:bldSub>
          <a:bldDgm bld="one"/>
        </p:bldSub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09A3FD-742D-4BB4-AD00-C73E960B39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Can you avoid Tech Debt?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E86C5C1A-4CA0-4545-8368-40C0971C904F}"/>
              </a:ext>
            </a:extLst>
          </p:cNvPr>
          <p:cNvSpPr txBox="1">
            <a:spLocks/>
          </p:cNvSpPr>
          <p:nvPr/>
        </p:nvSpPr>
        <p:spPr>
          <a:xfrm>
            <a:off x="5413897" y="3250932"/>
            <a:ext cx="1678639" cy="1369295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70000" lnSpcReduction="20000"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8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8000" b="1" dirty="0">
                <a:ln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YES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EB9316-A114-4A9C-8CBF-506821BE6C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13897" y="3121682"/>
            <a:ext cx="1678639" cy="1369295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sz="8000" b="1" dirty="0">
                <a:ln/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NO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4917207-955A-444D-92D0-4C2E592EA7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3C7D7-9DF9-4B39-BF8F-9779F66D8F1A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52573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567A1AC-8A3A-4E6F-A2CB-26F8CD6F7E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3C7D7-9DF9-4B39-BF8F-9779F66D8F1A}" type="slidenum">
              <a:rPr lang="en-US" smtClean="0"/>
              <a:t>10</a:t>
            </a:fld>
            <a:endParaRPr lang="en-US"/>
          </a:p>
        </p:txBody>
      </p:sp>
      <p:sp>
        <p:nvSpPr>
          <p:cNvPr id="3" name="OTLSHAPE_TB_00000000000000000000000000000000_ScaleContainer">
            <a:extLst>
              <a:ext uri="{FF2B5EF4-FFF2-40B4-BE49-F238E27FC236}">
                <a16:creationId xmlns:a16="http://schemas.microsoft.com/office/drawing/2014/main" id="{B976AD4D-7644-477B-869F-821055AB215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216818" y="3086100"/>
            <a:ext cx="11681013" cy="347289"/>
          </a:xfrm>
          <a:prstGeom prst="snip2DiagRect">
            <a:avLst>
              <a:gd name="adj1" fmla="val 100000"/>
              <a:gd name="adj2" fmla="val 16667"/>
            </a:avLst>
          </a:prstGeom>
          <a:gradFill flip="none" rotWithShape="1">
            <a:gsLst>
              <a:gs pos="0">
                <a:srgbClr val="B24F29"/>
              </a:gs>
              <a:gs pos="100000">
                <a:srgbClr val="7F381E"/>
              </a:gs>
            </a:gsLst>
            <a:lin ang="5400000" scaled="1"/>
            <a:tileRect/>
          </a:gradFill>
          <a:ln w="12700" cap="flat" cmpd="sng" algn="ctr">
            <a:noFill/>
            <a:prstDash val="solid"/>
            <a:miter lim="800000"/>
          </a:ln>
          <a:effectLst>
            <a:reflection blurRad="6350" stA="50000" endA="300" endPos="55500" dist="50800" dir="5400000" sy="-100000" algn="bl" rotWithShape="0"/>
          </a:effectLst>
          <a:scene3d>
            <a:camera prst="orthographicFront"/>
            <a:lightRig rig="threePt" dir="t">
              <a:rot lat="0" lon="0" rev="8700000"/>
            </a:lightRig>
          </a:scene3d>
          <a:sp3d>
            <a:bevelT w="165100" h="19050"/>
          </a:sp3d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OTLSHAPE_TB_00000000000000000000000000000000_TimescaleInterval6">
            <a:extLst>
              <a:ext uri="{FF2B5EF4-FFF2-40B4-BE49-F238E27FC236}">
                <a16:creationId xmlns:a16="http://schemas.microsoft.com/office/drawing/2014/main" id="{D65AD79E-D38F-4540-A6E1-CD55FDE8DD23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539709" y="3207250"/>
            <a:ext cx="367160" cy="174904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noAutofit/>
          </a:bodyPr>
          <a:lstStyle/>
          <a:p>
            <a:r>
              <a:rPr lang="en-US" sz="1200" b="1" spc="-26" dirty="0">
                <a:solidFill>
                  <a:schemeClr val="lt1"/>
                </a:solidFill>
                <a:latin typeface="Calibri" panose="020F0502020204030204" pitchFamily="34" charset="0"/>
              </a:rPr>
              <a:t>Jul 2010</a:t>
            </a:r>
          </a:p>
        </p:txBody>
      </p:sp>
      <p:sp>
        <p:nvSpPr>
          <p:cNvPr id="5" name="OTLSHAPE_TB_00000000000000000000000000000000_TimescaleInterval8">
            <a:extLst>
              <a:ext uri="{FF2B5EF4-FFF2-40B4-BE49-F238E27FC236}">
                <a16:creationId xmlns:a16="http://schemas.microsoft.com/office/drawing/2014/main" id="{BB470E1D-2A4C-4AAC-8B7B-3EB1FC84DDF1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6009777" y="3214458"/>
            <a:ext cx="560375" cy="141892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noAutofit/>
          </a:bodyPr>
          <a:lstStyle/>
          <a:p>
            <a:r>
              <a:rPr lang="en-US" sz="1200" b="1" spc="-26" dirty="0">
                <a:solidFill>
                  <a:schemeClr val="lt1"/>
                </a:solidFill>
                <a:latin typeface="Calibri" panose="020F0502020204030204" pitchFamily="34" charset="0"/>
              </a:rPr>
              <a:t>Mar 2011</a:t>
            </a:r>
          </a:p>
        </p:txBody>
      </p:sp>
      <p:sp>
        <p:nvSpPr>
          <p:cNvPr id="7" name="OTLSHAPE_TB_00000000000000000000000000000000_TimescaleInterval9">
            <a:extLst>
              <a:ext uri="{FF2B5EF4-FFF2-40B4-BE49-F238E27FC236}">
                <a16:creationId xmlns:a16="http://schemas.microsoft.com/office/drawing/2014/main" id="{D4E96C5F-8917-4CF8-B62F-D7D7C88FB2F7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7024224" y="3200579"/>
            <a:ext cx="308301" cy="174253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noAutofit/>
          </a:bodyPr>
          <a:lstStyle/>
          <a:p>
            <a:r>
              <a:rPr lang="en-US" sz="1200" b="1" spc="-26" dirty="0">
                <a:solidFill>
                  <a:schemeClr val="lt1"/>
                </a:solidFill>
                <a:latin typeface="Calibri" panose="020F0502020204030204" pitchFamily="34" charset="0"/>
              </a:rPr>
              <a:t>May 2011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782F0388-6B71-4581-AD07-884F5684CEE8}"/>
              </a:ext>
            </a:extLst>
          </p:cNvPr>
          <p:cNvGrpSpPr/>
          <p:nvPr/>
        </p:nvGrpSpPr>
        <p:grpSpPr>
          <a:xfrm>
            <a:off x="-41269" y="1777719"/>
            <a:ext cx="1625600" cy="1336250"/>
            <a:chOff x="-41269" y="1777719"/>
            <a:chExt cx="1625600" cy="1336250"/>
          </a:xfrm>
        </p:grpSpPr>
        <p:cxnSp>
          <p:nvCxnSpPr>
            <p:cNvPr id="9" name="OTLSHAPE_M_9dd8ed9b66fc40c7b9eaa6cd4eb05791_Connector1">
              <a:extLst>
                <a:ext uri="{FF2B5EF4-FFF2-40B4-BE49-F238E27FC236}">
                  <a16:creationId xmlns:a16="http://schemas.microsoft.com/office/drawing/2014/main" id="{972B4D27-2253-4624-B4F1-17C8A66485E0}"/>
                </a:ext>
              </a:extLst>
            </p:cNvPr>
            <p:cNvCxnSpPr/>
            <p:nvPr>
              <p:custDataLst>
                <p:tags r:id="rId33"/>
              </p:custDataLst>
            </p:nvPr>
          </p:nvCxnSpPr>
          <p:spPr>
            <a:xfrm>
              <a:off x="771531" y="2256364"/>
              <a:ext cx="0" cy="766236"/>
            </a:xfrm>
            <a:prstGeom prst="line">
              <a:avLst/>
            </a:prstGeom>
            <a:ln w="9525" cap="flat" cmpd="sng" algn="ctr">
              <a:solidFill>
                <a:srgbClr val="79B22E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49B2D370-37AC-4546-9C87-7ACEB231E1C2}"/>
                </a:ext>
              </a:extLst>
            </p:cNvPr>
            <p:cNvGrpSpPr/>
            <p:nvPr/>
          </p:nvGrpSpPr>
          <p:grpSpPr>
            <a:xfrm>
              <a:off x="-41269" y="1777719"/>
              <a:ext cx="1625600" cy="1336250"/>
              <a:chOff x="-1257426" y="1766765"/>
              <a:chExt cx="1625600" cy="1336250"/>
            </a:xfrm>
          </p:grpSpPr>
          <p:sp>
            <p:nvSpPr>
              <p:cNvPr id="11" name="OTLSHAPE_M_9dd8ed9b66fc40c7b9eaa6cd4eb05791_Title">
                <a:extLst>
                  <a:ext uri="{FF2B5EF4-FFF2-40B4-BE49-F238E27FC236}">
                    <a16:creationId xmlns:a16="http://schemas.microsoft.com/office/drawing/2014/main" id="{DA300CAC-62D8-4949-876B-C639A453426E}"/>
                  </a:ext>
                </a:extLst>
              </p:cNvPr>
              <p:cNvSpPr txBox="1"/>
              <p:nvPr>
                <p:custDataLst>
                  <p:tags r:id="rId34"/>
                </p:custDataLst>
              </p:nvPr>
            </p:nvSpPr>
            <p:spPr>
              <a:xfrm>
                <a:off x="-1257426" y="1766765"/>
                <a:ext cx="1625600" cy="170519"/>
              </a:xfrm>
              <a:prstGeom prst="rect">
                <a:avLst/>
              </a:prstGeom>
              <a:noFill/>
            </p:spPr>
            <p:txBody>
              <a:bodyPr vert="horz" wrap="square" lIns="0" tIns="0" rIns="0" bIns="0" rtlCol="0" anchor="ctr" anchorCtr="0">
                <a:noAutofit/>
              </a:bodyPr>
              <a:lstStyle/>
              <a:p>
                <a:pPr algn="ctr"/>
                <a:r>
                  <a:rPr lang="en-US" sz="1400" b="1" spc="-6" dirty="0">
                    <a:solidFill>
                      <a:srgbClr val="624332"/>
                    </a:solidFill>
                    <a:latin typeface="Calibri" panose="020F0502020204030204" pitchFamily="34" charset="0"/>
                  </a:rPr>
                  <a:t>Project Approval </a:t>
                </a:r>
              </a:p>
              <a:p>
                <a:pPr algn="ctr"/>
                <a:r>
                  <a:rPr lang="en-US" sz="1400" b="1" spc="-6" dirty="0">
                    <a:solidFill>
                      <a:srgbClr val="624332"/>
                    </a:solidFill>
                    <a:latin typeface="Calibri" panose="020F0502020204030204" pitchFamily="34" charset="0"/>
                  </a:rPr>
                  <a:t>and Kickoff</a:t>
                </a:r>
              </a:p>
            </p:txBody>
          </p:sp>
          <p:sp>
            <p:nvSpPr>
              <p:cNvPr id="12" name="OTLSHAPE_M_9dd8ed9b66fc40c7b9eaa6cd4eb05791_Shape">
                <a:extLst>
                  <a:ext uri="{FF2B5EF4-FFF2-40B4-BE49-F238E27FC236}">
                    <a16:creationId xmlns:a16="http://schemas.microsoft.com/office/drawing/2014/main" id="{C1B99BCB-593A-4A01-B266-96F1198E6A55}"/>
                  </a:ext>
                </a:extLst>
              </p:cNvPr>
              <p:cNvSpPr/>
              <p:nvPr>
                <p:custDataLst>
                  <p:tags r:id="rId35"/>
                </p:custDataLst>
              </p:nvPr>
            </p:nvSpPr>
            <p:spPr>
              <a:xfrm>
                <a:off x="-560313" y="2849015"/>
                <a:ext cx="228600" cy="254000"/>
              </a:xfrm>
              <a:prstGeom prst="star8">
                <a:avLst/>
              </a:prstGeom>
              <a:solidFill>
                <a:srgbClr val="79B22E"/>
              </a:solidFill>
              <a:ln w="12700" cap="flat" cmpd="sng" algn="ctr">
                <a:noFill/>
                <a:prstDash val="solid"/>
                <a:miter lim="800000"/>
              </a:ln>
              <a:effectLst/>
              <a:scene3d>
                <a:camera prst="orthographicFront"/>
                <a:lightRig rig="threePt" dir="t"/>
              </a:scene3d>
              <a:sp3d>
                <a:bevelT h="12700"/>
              </a:sp3d>
              <a:extLst>
                <a:ext uri="{91240B29-F687-4F45-9708-019B960494DF}">
                  <a14:hiddenLine xmlns:a14="http://schemas.microsoft.com/office/drawing/2010/main" w="12700" cap="flat" cmpd="sng" algn="ctr">
                    <a:solidFill>
                      <a:schemeClr val="accent1">
                        <a:shade val="50000"/>
                      </a:schemeClr>
                    </a:solidFill>
                    <a:prstDash val="solid"/>
                    <a:miter lim="800000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>
                        <a:scrgbClr r="0" g="0" b="0">
                          <a:alpha val="50000"/>
                        </a:scrgbClr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66025DAA-C959-4BFB-8BBB-0ABC2C9A3887}"/>
              </a:ext>
            </a:extLst>
          </p:cNvPr>
          <p:cNvGrpSpPr/>
          <p:nvPr/>
        </p:nvGrpSpPr>
        <p:grpSpPr>
          <a:xfrm>
            <a:off x="11004760" y="2138228"/>
            <a:ext cx="281514" cy="958207"/>
            <a:chOff x="9873682" y="2376085"/>
            <a:chExt cx="228600" cy="773515"/>
          </a:xfrm>
        </p:grpSpPr>
        <p:cxnSp>
          <p:nvCxnSpPr>
            <p:cNvPr id="14" name="OTLSHAPE_M_0018691af88d4838b3ec2d1256b9eee5_Connector1">
              <a:extLst>
                <a:ext uri="{FF2B5EF4-FFF2-40B4-BE49-F238E27FC236}">
                  <a16:creationId xmlns:a16="http://schemas.microsoft.com/office/drawing/2014/main" id="{3D0C792D-CD10-4690-9742-CF938DE586AB}"/>
                </a:ext>
              </a:extLst>
            </p:cNvPr>
            <p:cNvCxnSpPr/>
            <p:nvPr>
              <p:custDataLst>
                <p:tags r:id="rId31"/>
              </p:custDataLst>
            </p:nvPr>
          </p:nvCxnSpPr>
          <p:spPr>
            <a:xfrm>
              <a:off x="9987985" y="2376085"/>
              <a:ext cx="0" cy="646515"/>
            </a:xfrm>
            <a:prstGeom prst="line">
              <a:avLst/>
            </a:prstGeom>
            <a:ln w="9525" cap="flat" cmpd="sng" algn="ctr">
              <a:solidFill>
                <a:srgbClr val="81BB34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OTLSHAPE_M_0018691af88d4838b3ec2d1256b9eee5_Shape">
              <a:extLst>
                <a:ext uri="{FF2B5EF4-FFF2-40B4-BE49-F238E27FC236}">
                  <a16:creationId xmlns:a16="http://schemas.microsoft.com/office/drawing/2014/main" id="{B56CD080-D883-45A6-B5D3-7829749DC61D}"/>
                </a:ext>
              </a:extLst>
            </p:cNvPr>
            <p:cNvSpPr/>
            <p:nvPr>
              <p:custDataLst>
                <p:tags r:id="rId32"/>
              </p:custDataLst>
            </p:nvPr>
          </p:nvSpPr>
          <p:spPr>
            <a:xfrm>
              <a:off x="9873682" y="2895600"/>
              <a:ext cx="228600" cy="254000"/>
            </a:xfrm>
            <a:prstGeom prst="star8">
              <a:avLst/>
            </a:prstGeom>
            <a:solidFill>
              <a:srgbClr val="81BB34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h="12700"/>
            </a:sp3d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>
                      <a:scrgbClr r="0" g="0" b="0">
                        <a:alpha val="50000"/>
                      </a:scrgbClr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" name="Title 1">
            <a:extLst>
              <a:ext uri="{FF2B5EF4-FFF2-40B4-BE49-F238E27FC236}">
                <a16:creationId xmlns:a16="http://schemas.microsoft.com/office/drawing/2014/main" id="{39D0D692-BEBF-431C-9375-D82DA960B512}"/>
              </a:ext>
            </a:extLst>
          </p:cNvPr>
          <p:cNvSpPr txBox="1">
            <a:spLocks/>
          </p:cNvSpPr>
          <p:nvPr/>
        </p:nvSpPr>
        <p:spPr>
          <a:xfrm>
            <a:off x="838200" y="365127"/>
            <a:ext cx="10515600" cy="673965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i="0" kern="1200" cap="all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Technical Debt – Case Study</a:t>
            </a:r>
            <a:endParaRPr lang="en-US" dirty="0"/>
          </a:p>
        </p:txBody>
      </p:sp>
      <p:sp>
        <p:nvSpPr>
          <p:cNvPr id="17" name="OTLSHAPE_TB_00000000000000000000000000000000_TimescaleInterval1">
            <a:extLst>
              <a:ext uri="{FF2B5EF4-FFF2-40B4-BE49-F238E27FC236}">
                <a16:creationId xmlns:a16="http://schemas.microsoft.com/office/drawing/2014/main" id="{C1C7753C-4429-49BB-A148-6BBF75C3B70B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500654" y="3195793"/>
            <a:ext cx="469900" cy="186055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noAutofit/>
          </a:bodyPr>
          <a:lstStyle/>
          <a:p>
            <a:r>
              <a:rPr lang="en-US" sz="1200" b="1" spc="-14" dirty="0">
                <a:solidFill>
                  <a:schemeClr val="bg1"/>
                </a:solidFill>
                <a:latin typeface="Calibri" panose="020F0502020204030204" pitchFamily="34" charset="0"/>
              </a:rPr>
              <a:t>Aug 2009</a:t>
            </a:r>
          </a:p>
        </p:txBody>
      </p:sp>
      <p:sp>
        <p:nvSpPr>
          <p:cNvPr id="18" name="OTLSHAPE_TB_00000000000000000000000000000000_TimescaleInterval1">
            <a:extLst>
              <a:ext uri="{FF2B5EF4-FFF2-40B4-BE49-F238E27FC236}">
                <a16:creationId xmlns:a16="http://schemas.microsoft.com/office/drawing/2014/main" id="{C2011C94-910A-4E29-9D09-9E0CBFDD1E71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10843237" y="3194679"/>
            <a:ext cx="469900" cy="186055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noAutofit/>
          </a:bodyPr>
          <a:lstStyle/>
          <a:p>
            <a:r>
              <a:rPr lang="en-US" sz="1200" b="1" spc="-14" dirty="0">
                <a:solidFill>
                  <a:schemeClr val="bg1"/>
                </a:solidFill>
                <a:latin typeface="Calibri" panose="020F0502020204030204" pitchFamily="34" charset="0"/>
              </a:rPr>
              <a:t>Dec 2011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1A0B637F-1A92-494E-BC50-8F1C6808B4DE}"/>
              </a:ext>
            </a:extLst>
          </p:cNvPr>
          <p:cNvGrpSpPr/>
          <p:nvPr/>
        </p:nvGrpSpPr>
        <p:grpSpPr>
          <a:xfrm>
            <a:off x="6179287" y="1603425"/>
            <a:ext cx="1172661" cy="1538412"/>
            <a:chOff x="6721559" y="1603425"/>
            <a:chExt cx="1172661" cy="1538412"/>
          </a:xfrm>
        </p:grpSpPr>
        <p:sp>
          <p:nvSpPr>
            <p:cNvPr id="21" name="OTLSHAPE_M_33db4c9f2b2f49c0a48d6254859800a3_Shape">
              <a:extLst>
                <a:ext uri="{FF2B5EF4-FFF2-40B4-BE49-F238E27FC236}">
                  <a16:creationId xmlns:a16="http://schemas.microsoft.com/office/drawing/2014/main" id="{50E26226-4619-495C-AA19-0D23DEE48804}"/>
                </a:ext>
              </a:extLst>
            </p:cNvPr>
            <p:cNvSpPr/>
            <p:nvPr>
              <p:custDataLst>
                <p:tags r:id="rId28"/>
              </p:custDataLst>
            </p:nvPr>
          </p:nvSpPr>
          <p:spPr>
            <a:xfrm>
              <a:off x="7221139" y="2887837"/>
              <a:ext cx="228600" cy="254000"/>
            </a:xfrm>
            <a:prstGeom prst="rect">
              <a:avLst/>
            </a:prstGeom>
            <a:solidFill>
              <a:srgbClr val="C46820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h="12700"/>
            </a:sp3d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>
                      <a:scrgbClr r="0" g="0" b="0">
                        <a:alpha val="50000"/>
                      </a:scrgbClr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2" name="OTLSHAPE_M_9dd8ed9b66fc40c7b9eaa6cd4eb05791_Connector1">
              <a:extLst>
                <a:ext uri="{FF2B5EF4-FFF2-40B4-BE49-F238E27FC236}">
                  <a16:creationId xmlns:a16="http://schemas.microsoft.com/office/drawing/2014/main" id="{5A532B08-A169-4B53-B309-ACE3AFD030B7}"/>
                </a:ext>
              </a:extLst>
            </p:cNvPr>
            <p:cNvCxnSpPr>
              <a:cxnSpLocks/>
            </p:cNvCxnSpPr>
            <p:nvPr>
              <p:custDataLst>
                <p:tags r:id="rId29"/>
              </p:custDataLst>
            </p:nvPr>
          </p:nvCxnSpPr>
          <p:spPr>
            <a:xfrm>
              <a:off x="7335439" y="2048897"/>
              <a:ext cx="0" cy="846703"/>
            </a:xfrm>
            <a:prstGeom prst="line">
              <a:avLst/>
            </a:prstGeom>
            <a:ln w="9525" cap="flat" cmpd="sng" algn="ctr">
              <a:solidFill>
                <a:srgbClr val="79B22E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OTLSHAPE_M_33db4c9f2b2f49c0a48d6254859800a3_Title">
              <a:extLst>
                <a:ext uri="{FF2B5EF4-FFF2-40B4-BE49-F238E27FC236}">
                  <a16:creationId xmlns:a16="http://schemas.microsoft.com/office/drawing/2014/main" id="{EE8EFB2B-BEAA-4253-BA41-F47C672651D9}"/>
                </a:ext>
              </a:extLst>
            </p:cNvPr>
            <p:cNvSpPr txBox="1"/>
            <p:nvPr>
              <p:custDataLst>
                <p:tags r:id="rId30"/>
              </p:custDataLst>
            </p:nvPr>
          </p:nvSpPr>
          <p:spPr>
            <a:xfrm>
              <a:off x="6721559" y="1603425"/>
              <a:ext cx="1172661" cy="155025"/>
            </a:xfrm>
            <a:prstGeom prst="rect">
              <a:avLst/>
            </a:prstGeom>
            <a:noFill/>
          </p:spPr>
          <p:txBody>
            <a:bodyPr vert="horz" wrap="square" lIns="0" tIns="0" rIns="0" bIns="0" rtlCol="0" anchor="ctr" anchorCtr="0">
              <a:noAutofit/>
            </a:bodyPr>
            <a:lstStyle/>
            <a:p>
              <a:pPr algn="ctr"/>
              <a:r>
                <a:rPr lang="en-US" sz="1400" b="1" spc="-14" dirty="0">
                  <a:solidFill>
                    <a:srgbClr val="349B00"/>
                  </a:solidFill>
                  <a:latin typeface="Calibri" panose="020F0502020204030204" pitchFamily="34" charset="0"/>
                </a:rPr>
                <a:t>Refactored One Module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DF383A12-60E6-493B-AC31-06B916A58F6E}"/>
              </a:ext>
            </a:extLst>
          </p:cNvPr>
          <p:cNvGrpSpPr/>
          <p:nvPr/>
        </p:nvGrpSpPr>
        <p:grpSpPr>
          <a:xfrm>
            <a:off x="6718471" y="3414565"/>
            <a:ext cx="1172661" cy="1253471"/>
            <a:chOff x="7111877" y="3414568"/>
            <a:chExt cx="1172661" cy="1013157"/>
          </a:xfrm>
        </p:grpSpPr>
        <p:sp>
          <p:nvSpPr>
            <p:cNvPr id="25" name="OTLSHAPE_M_33db4c9f2b2f49c0a48d6254859800a3_Shape">
              <a:extLst>
                <a:ext uri="{FF2B5EF4-FFF2-40B4-BE49-F238E27FC236}">
                  <a16:creationId xmlns:a16="http://schemas.microsoft.com/office/drawing/2014/main" id="{35EE3F86-2AFB-45FE-BFF3-4025E05A6E2A}"/>
                </a:ext>
              </a:extLst>
            </p:cNvPr>
            <p:cNvSpPr/>
            <p:nvPr>
              <p:custDataLst>
                <p:tags r:id="rId25"/>
              </p:custDataLst>
            </p:nvPr>
          </p:nvSpPr>
          <p:spPr>
            <a:xfrm>
              <a:off x="7577372" y="3414568"/>
              <a:ext cx="234919" cy="202713"/>
            </a:xfrm>
            <a:prstGeom prst="rect">
              <a:avLst/>
            </a:prstGeom>
            <a:solidFill>
              <a:srgbClr val="C46820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h="12700"/>
            </a:sp3d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>
                      <a:scrgbClr r="0" g="0" b="0">
                        <a:alpha val="50000"/>
                      </a:scrgbClr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6" name="OTLSHAPE_M_9dd8ed9b66fc40c7b9eaa6cd4eb05791_Connector1">
              <a:extLst>
                <a:ext uri="{FF2B5EF4-FFF2-40B4-BE49-F238E27FC236}">
                  <a16:creationId xmlns:a16="http://schemas.microsoft.com/office/drawing/2014/main" id="{54CB62AE-E3AE-4ABE-A3C7-024BB76AD02A}"/>
                </a:ext>
              </a:extLst>
            </p:cNvPr>
            <p:cNvCxnSpPr>
              <a:cxnSpLocks/>
            </p:cNvCxnSpPr>
            <p:nvPr>
              <p:custDataLst>
                <p:tags r:id="rId26"/>
              </p:custDataLst>
            </p:nvPr>
          </p:nvCxnSpPr>
          <p:spPr>
            <a:xfrm flipH="1">
              <a:off x="7695229" y="3612865"/>
              <a:ext cx="2" cy="583065"/>
            </a:xfrm>
            <a:prstGeom prst="line">
              <a:avLst/>
            </a:prstGeom>
            <a:ln w="9525" cap="flat" cmpd="sng" algn="ctr">
              <a:solidFill>
                <a:srgbClr val="79B22E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OTLSHAPE_M_33db4c9f2b2f49c0a48d6254859800a3_Title">
              <a:extLst>
                <a:ext uri="{FF2B5EF4-FFF2-40B4-BE49-F238E27FC236}">
                  <a16:creationId xmlns:a16="http://schemas.microsoft.com/office/drawing/2014/main" id="{4BF701DC-5683-4492-BCEF-13264273CE23}"/>
                </a:ext>
              </a:extLst>
            </p:cNvPr>
            <p:cNvSpPr txBox="1"/>
            <p:nvPr>
              <p:custDataLst>
                <p:tags r:id="rId27"/>
              </p:custDataLst>
            </p:nvPr>
          </p:nvSpPr>
          <p:spPr>
            <a:xfrm>
              <a:off x="7111877" y="4272700"/>
              <a:ext cx="1172661" cy="155025"/>
            </a:xfrm>
            <a:prstGeom prst="rect">
              <a:avLst/>
            </a:prstGeom>
            <a:noFill/>
          </p:spPr>
          <p:txBody>
            <a:bodyPr vert="horz" wrap="square" lIns="0" tIns="0" rIns="0" bIns="0" rtlCol="0" anchor="ctr" anchorCtr="0">
              <a:noAutofit/>
            </a:bodyPr>
            <a:lstStyle/>
            <a:p>
              <a:pPr algn="ctr"/>
              <a:endParaRPr lang="en-US" sz="1400" b="1" spc="-14" dirty="0">
                <a:solidFill>
                  <a:srgbClr val="624332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6C40B226-9C52-4E5D-8244-56C33C46061D}"/>
              </a:ext>
            </a:extLst>
          </p:cNvPr>
          <p:cNvGrpSpPr/>
          <p:nvPr/>
        </p:nvGrpSpPr>
        <p:grpSpPr>
          <a:xfrm>
            <a:off x="5290035" y="2338503"/>
            <a:ext cx="1172661" cy="827347"/>
            <a:chOff x="6277900" y="2293849"/>
            <a:chExt cx="1172661" cy="827347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D573E9C7-3237-4C51-8F16-6D3C876D384A}"/>
                </a:ext>
              </a:extLst>
            </p:cNvPr>
            <p:cNvGrpSpPr/>
            <p:nvPr/>
          </p:nvGrpSpPr>
          <p:grpSpPr>
            <a:xfrm>
              <a:off x="6277900" y="2293849"/>
              <a:ext cx="1172661" cy="827347"/>
              <a:chOff x="6277900" y="2293849"/>
              <a:chExt cx="1172661" cy="827347"/>
            </a:xfrm>
          </p:grpSpPr>
          <p:sp>
            <p:nvSpPr>
              <p:cNvPr id="31" name="OTLSHAPE_M_33db4c9f2b2f49c0a48d6254859800a3_Title">
                <a:extLst>
                  <a:ext uri="{FF2B5EF4-FFF2-40B4-BE49-F238E27FC236}">
                    <a16:creationId xmlns:a16="http://schemas.microsoft.com/office/drawing/2014/main" id="{23D816E0-B852-4153-AF89-00D6FD85BF34}"/>
                  </a:ext>
                </a:extLst>
              </p:cNvPr>
              <p:cNvSpPr txBox="1"/>
              <p:nvPr>
                <p:custDataLst>
                  <p:tags r:id="rId23"/>
                </p:custDataLst>
              </p:nvPr>
            </p:nvSpPr>
            <p:spPr>
              <a:xfrm>
                <a:off x="6277900" y="2293849"/>
                <a:ext cx="1172661" cy="155025"/>
              </a:xfrm>
              <a:prstGeom prst="rect">
                <a:avLst/>
              </a:prstGeom>
              <a:noFill/>
            </p:spPr>
            <p:txBody>
              <a:bodyPr vert="horz" wrap="square" lIns="0" tIns="0" rIns="0" bIns="0" rtlCol="0" anchor="ctr" anchorCtr="0">
                <a:noAutofit/>
              </a:bodyPr>
              <a:lstStyle/>
              <a:p>
                <a:pPr algn="ctr"/>
                <a:r>
                  <a:rPr lang="en-US" sz="1400" b="1" spc="-14" dirty="0">
                    <a:solidFill>
                      <a:srgbClr val="FF0000"/>
                    </a:solidFill>
                    <a:latin typeface="Calibri" panose="020F0502020204030204" pitchFamily="34" charset="0"/>
                  </a:rPr>
                  <a:t>Unmaintainable code</a:t>
                </a:r>
              </a:p>
            </p:txBody>
          </p:sp>
          <p:sp>
            <p:nvSpPr>
              <p:cNvPr id="32" name="OTLSHAPE_M_33db4c9f2b2f49c0a48d6254859800a3_Shape">
                <a:extLst>
                  <a:ext uri="{FF2B5EF4-FFF2-40B4-BE49-F238E27FC236}">
                    <a16:creationId xmlns:a16="http://schemas.microsoft.com/office/drawing/2014/main" id="{722B8D1B-525F-4F82-9427-86D0D61C0EB3}"/>
                  </a:ext>
                </a:extLst>
              </p:cNvPr>
              <p:cNvSpPr/>
              <p:nvPr>
                <p:custDataLst>
                  <p:tags r:id="rId24"/>
                </p:custDataLst>
              </p:nvPr>
            </p:nvSpPr>
            <p:spPr>
              <a:xfrm>
                <a:off x="6749931" y="2867196"/>
                <a:ext cx="228600" cy="254000"/>
              </a:xfrm>
              <a:prstGeom prst="rect">
                <a:avLst/>
              </a:prstGeom>
              <a:solidFill>
                <a:srgbClr val="C46820"/>
              </a:solidFill>
              <a:ln w="12700" cap="flat" cmpd="sng" algn="ctr">
                <a:noFill/>
                <a:prstDash val="solid"/>
                <a:miter lim="800000"/>
              </a:ln>
              <a:effectLst/>
              <a:scene3d>
                <a:camera prst="orthographicFront"/>
                <a:lightRig rig="threePt" dir="t"/>
              </a:scene3d>
              <a:sp3d>
                <a:bevelT h="12700"/>
              </a:sp3d>
              <a:extLst>
                <a:ext uri="{91240B29-F687-4F45-9708-019B960494DF}">
                  <a14:hiddenLine xmlns:a14="http://schemas.microsoft.com/office/drawing/2010/main" w="12700" cap="flat" cmpd="sng" algn="ctr">
                    <a:solidFill>
                      <a:schemeClr val="accent1">
                        <a:shade val="50000"/>
                      </a:schemeClr>
                    </a:solidFill>
                    <a:prstDash val="solid"/>
                    <a:miter lim="800000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>
                        <a:scrgbClr r="0" g="0" b="0">
                          <a:alpha val="50000"/>
                        </a:scrgbClr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cxnSp>
          <p:nvCxnSpPr>
            <p:cNvPr id="30" name="OTLSHAPE_M_683ca16ec00d46a181a7b06be6420d7d_Connector1">
              <a:extLst>
                <a:ext uri="{FF2B5EF4-FFF2-40B4-BE49-F238E27FC236}">
                  <a16:creationId xmlns:a16="http://schemas.microsoft.com/office/drawing/2014/main" id="{4419EF57-1658-4605-9DF4-5940890D5971}"/>
                </a:ext>
              </a:extLst>
            </p:cNvPr>
            <p:cNvCxnSpPr/>
            <p:nvPr>
              <p:custDataLst>
                <p:tags r:id="rId22"/>
              </p:custDataLst>
            </p:nvPr>
          </p:nvCxnSpPr>
          <p:spPr>
            <a:xfrm>
              <a:off x="6864277" y="2648025"/>
              <a:ext cx="0" cy="191181"/>
            </a:xfrm>
            <a:prstGeom prst="line">
              <a:avLst/>
            </a:prstGeom>
            <a:ln w="9525" cap="flat" cmpd="sng" algn="ctr">
              <a:solidFill>
                <a:srgbClr val="96D642">
                  <a:alpha val="49804"/>
                </a:srgbClr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3387AD57-8A2F-42CC-BAB2-7F0A9C75DFE9}"/>
              </a:ext>
            </a:extLst>
          </p:cNvPr>
          <p:cNvGrpSpPr/>
          <p:nvPr/>
        </p:nvGrpSpPr>
        <p:grpSpPr>
          <a:xfrm>
            <a:off x="5948357" y="3386810"/>
            <a:ext cx="782022" cy="848609"/>
            <a:chOff x="6702114" y="3405900"/>
            <a:chExt cx="782022" cy="848609"/>
          </a:xfrm>
        </p:grpSpPr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6727B991-42BF-44C5-9C2A-AAF59ADD4EF3}"/>
                </a:ext>
              </a:extLst>
            </p:cNvPr>
            <p:cNvGrpSpPr/>
            <p:nvPr/>
          </p:nvGrpSpPr>
          <p:grpSpPr>
            <a:xfrm>
              <a:off x="6702114" y="3405900"/>
              <a:ext cx="782022" cy="848609"/>
              <a:chOff x="6702114" y="3405900"/>
              <a:chExt cx="782022" cy="848609"/>
            </a:xfrm>
          </p:grpSpPr>
          <p:sp>
            <p:nvSpPr>
              <p:cNvPr id="36" name="OTLSHAPE_M_33db4c9f2b2f49c0a48d6254859800a3_Shape">
                <a:extLst>
                  <a:ext uri="{FF2B5EF4-FFF2-40B4-BE49-F238E27FC236}">
                    <a16:creationId xmlns:a16="http://schemas.microsoft.com/office/drawing/2014/main" id="{0B27074F-08A4-4AAC-B731-825B92E2D994}"/>
                  </a:ext>
                </a:extLst>
              </p:cNvPr>
              <p:cNvSpPr/>
              <p:nvPr>
                <p:custDataLst>
                  <p:tags r:id="rId20"/>
                </p:custDataLst>
              </p:nvPr>
            </p:nvSpPr>
            <p:spPr>
              <a:xfrm>
                <a:off x="6920791" y="3405900"/>
                <a:ext cx="228600" cy="254000"/>
              </a:xfrm>
              <a:prstGeom prst="rect">
                <a:avLst/>
              </a:prstGeom>
              <a:solidFill>
                <a:srgbClr val="C46820"/>
              </a:solidFill>
              <a:ln w="12700" cap="flat" cmpd="sng" algn="ctr">
                <a:noFill/>
                <a:prstDash val="solid"/>
                <a:miter lim="800000"/>
              </a:ln>
              <a:effectLst/>
              <a:scene3d>
                <a:camera prst="orthographicFront"/>
                <a:lightRig rig="threePt" dir="t"/>
              </a:scene3d>
              <a:sp3d>
                <a:bevelT h="12700"/>
              </a:sp3d>
              <a:extLst>
                <a:ext uri="{91240B29-F687-4F45-9708-019B960494DF}">
                  <a14:hiddenLine xmlns:a14="http://schemas.microsoft.com/office/drawing/2010/main" w="12700" cap="flat" cmpd="sng" algn="ctr">
                    <a:solidFill>
                      <a:schemeClr val="accent1">
                        <a:shade val="50000"/>
                      </a:schemeClr>
                    </a:solidFill>
                    <a:prstDash val="solid"/>
                    <a:miter lim="800000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>
                        <a:scrgbClr r="0" g="0" b="0">
                          <a:alpha val="50000"/>
                        </a:scrgbClr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7" name="OTLSHAPE_M_33db4c9f2b2f49c0a48d6254859800a3_Title">
                <a:extLst>
                  <a:ext uri="{FF2B5EF4-FFF2-40B4-BE49-F238E27FC236}">
                    <a16:creationId xmlns:a16="http://schemas.microsoft.com/office/drawing/2014/main" id="{34041D25-F2F4-4698-B804-AFD6A2B7878D}"/>
                  </a:ext>
                </a:extLst>
              </p:cNvPr>
              <p:cNvSpPr txBox="1"/>
              <p:nvPr>
                <p:custDataLst>
                  <p:tags r:id="rId21"/>
                </p:custDataLst>
              </p:nvPr>
            </p:nvSpPr>
            <p:spPr>
              <a:xfrm>
                <a:off x="6702114" y="3900722"/>
                <a:ext cx="782022" cy="353787"/>
              </a:xfrm>
              <a:prstGeom prst="rect">
                <a:avLst/>
              </a:prstGeom>
              <a:noFill/>
            </p:spPr>
            <p:txBody>
              <a:bodyPr vert="horz" wrap="square" lIns="0" tIns="0" rIns="0" bIns="0" rtlCol="0" anchor="ctr" anchorCtr="0">
                <a:noAutofit/>
              </a:bodyPr>
              <a:lstStyle/>
              <a:p>
                <a:pPr algn="ctr"/>
                <a:r>
                  <a:rPr lang="en-US" sz="1400" b="1" spc="-14" dirty="0">
                    <a:solidFill>
                      <a:srgbClr val="624332"/>
                    </a:solidFill>
                    <a:latin typeface="Calibri" panose="020F0502020204030204" pitchFamily="34" charset="0"/>
                  </a:rPr>
                  <a:t>Decision to refactor</a:t>
                </a:r>
              </a:p>
            </p:txBody>
          </p:sp>
        </p:grpSp>
        <p:cxnSp>
          <p:nvCxnSpPr>
            <p:cNvPr id="35" name="OTLSHAPE_M_683ca16ec00d46a181a7b06be6420d7d_Connector1">
              <a:extLst>
                <a:ext uri="{FF2B5EF4-FFF2-40B4-BE49-F238E27FC236}">
                  <a16:creationId xmlns:a16="http://schemas.microsoft.com/office/drawing/2014/main" id="{DC8899AA-994C-454E-B59B-B17A88B19C60}"/>
                </a:ext>
              </a:extLst>
            </p:cNvPr>
            <p:cNvCxnSpPr/>
            <p:nvPr>
              <p:custDataLst>
                <p:tags r:id="rId19"/>
              </p:custDataLst>
            </p:nvPr>
          </p:nvCxnSpPr>
          <p:spPr>
            <a:xfrm>
              <a:off x="7044956" y="3686546"/>
              <a:ext cx="0" cy="191181"/>
            </a:xfrm>
            <a:prstGeom prst="line">
              <a:avLst/>
            </a:prstGeom>
            <a:ln w="9525" cap="flat" cmpd="sng" algn="ctr">
              <a:solidFill>
                <a:srgbClr val="96D642">
                  <a:alpha val="49804"/>
                </a:srgbClr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8" name="Picture 8" descr="Image result for male ceo clipart">
            <a:extLst>
              <a:ext uri="{FF2B5EF4-FFF2-40B4-BE49-F238E27FC236}">
                <a16:creationId xmlns:a16="http://schemas.microsoft.com/office/drawing/2014/main" id="{F51DA812-2F9C-401F-8C1A-7F55AD3568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3272" y="4381261"/>
            <a:ext cx="1162349" cy="1828604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9" name="Group 38">
            <a:extLst>
              <a:ext uri="{FF2B5EF4-FFF2-40B4-BE49-F238E27FC236}">
                <a16:creationId xmlns:a16="http://schemas.microsoft.com/office/drawing/2014/main" id="{79E6F1CB-EBCC-48DF-B024-2DF76333D56A}"/>
              </a:ext>
            </a:extLst>
          </p:cNvPr>
          <p:cNvGrpSpPr/>
          <p:nvPr/>
        </p:nvGrpSpPr>
        <p:grpSpPr>
          <a:xfrm>
            <a:off x="7564294" y="2675007"/>
            <a:ext cx="228600" cy="473171"/>
            <a:chOff x="6749931" y="2648025"/>
            <a:chExt cx="228600" cy="473171"/>
          </a:xfrm>
        </p:grpSpPr>
        <p:sp>
          <p:nvSpPr>
            <p:cNvPr id="40" name="OTLSHAPE_M_33db4c9f2b2f49c0a48d6254859800a3_Shape">
              <a:extLst>
                <a:ext uri="{FF2B5EF4-FFF2-40B4-BE49-F238E27FC236}">
                  <a16:creationId xmlns:a16="http://schemas.microsoft.com/office/drawing/2014/main" id="{2C5C5181-8A05-4CD1-8712-253D6B4C0B1F}"/>
                </a:ext>
              </a:extLst>
            </p:cNvPr>
            <p:cNvSpPr/>
            <p:nvPr>
              <p:custDataLst>
                <p:tags r:id="rId17"/>
              </p:custDataLst>
            </p:nvPr>
          </p:nvSpPr>
          <p:spPr>
            <a:xfrm>
              <a:off x="6749931" y="2867196"/>
              <a:ext cx="228600" cy="254000"/>
            </a:xfrm>
            <a:prstGeom prst="rect">
              <a:avLst/>
            </a:prstGeom>
            <a:solidFill>
              <a:srgbClr val="C46820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h="12700"/>
            </a:sp3d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>
                      <a:scrgbClr r="0" g="0" b="0">
                        <a:alpha val="50000"/>
                      </a:scrgbClr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1" name="OTLSHAPE_M_683ca16ec00d46a181a7b06be6420d7d_Connector1">
              <a:extLst>
                <a:ext uri="{FF2B5EF4-FFF2-40B4-BE49-F238E27FC236}">
                  <a16:creationId xmlns:a16="http://schemas.microsoft.com/office/drawing/2014/main" id="{A44F2A67-16BC-451C-8E60-4FAE24B445FC}"/>
                </a:ext>
              </a:extLst>
            </p:cNvPr>
            <p:cNvCxnSpPr/>
            <p:nvPr>
              <p:custDataLst>
                <p:tags r:id="rId18"/>
              </p:custDataLst>
            </p:nvPr>
          </p:nvCxnSpPr>
          <p:spPr>
            <a:xfrm>
              <a:off x="6864277" y="2648025"/>
              <a:ext cx="0" cy="191181"/>
            </a:xfrm>
            <a:prstGeom prst="line">
              <a:avLst/>
            </a:prstGeom>
            <a:ln w="9525" cap="flat" cmpd="sng" algn="ctr">
              <a:solidFill>
                <a:srgbClr val="96D642">
                  <a:alpha val="49804"/>
                </a:srgbClr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2" name="OTLSHAPE_M_33db4c9f2b2f49c0a48d6254859800a3_Title">
            <a:extLst>
              <a:ext uri="{FF2B5EF4-FFF2-40B4-BE49-F238E27FC236}">
                <a16:creationId xmlns:a16="http://schemas.microsoft.com/office/drawing/2014/main" id="{71456B6E-FEC5-49C9-969A-2FDE30F5ADC9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4452292" y="3681187"/>
            <a:ext cx="1018001" cy="242842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Autofit/>
          </a:bodyPr>
          <a:lstStyle/>
          <a:p>
            <a:r>
              <a:rPr lang="en-US" sz="1400" b="1" spc="-14" dirty="0">
                <a:solidFill>
                  <a:srgbClr val="624332"/>
                </a:solidFill>
                <a:latin typeface="Calibri" panose="020F0502020204030204" pitchFamily="34" charset="0"/>
              </a:rPr>
              <a:t>Rework</a:t>
            </a:r>
          </a:p>
        </p:txBody>
      </p:sp>
      <p:pic>
        <p:nvPicPr>
          <p:cNvPr id="44" name="Picture 10" descr="Image result for frustration icon">
            <a:extLst>
              <a:ext uri="{FF2B5EF4-FFF2-40B4-BE49-F238E27FC236}">
                <a16:creationId xmlns:a16="http://schemas.microsoft.com/office/drawing/2014/main" id="{5F48B7A0-8A28-47A3-B5E6-BCE4634A3D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7546" y="4735645"/>
            <a:ext cx="1423693" cy="1620288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5" name="OTLSHAPE_M_33db4c9f2b2f49c0a48d6254859800a3_Title">
            <a:extLst>
              <a:ext uri="{FF2B5EF4-FFF2-40B4-BE49-F238E27FC236}">
                <a16:creationId xmlns:a16="http://schemas.microsoft.com/office/drawing/2014/main" id="{2118C4D1-69CE-4340-A6F3-8FB849A5E108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4446245" y="3908869"/>
            <a:ext cx="1018001" cy="29931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Autofit/>
          </a:bodyPr>
          <a:lstStyle/>
          <a:p>
            <a:r>
              <a:rPr lang="en-US" sz="1400" b="1" spc="-14" dirty="0">
                <a:solidFill>
                  <a:srgbClr val="624332"/>
                </a:solidFill>
                <a:latin typeface="Calibri" panose="020F0502020204030204" pitchFamily="34" charset="0"/>
              </a:rPr>
              <a:t>Late nights</a:t>
            </a:r>
          </a:p>
        </p:txBody>
      </p:sp>
      <p:sp>
        <p:nvSpPr>
          <p:cNvPr id="46" name="OTLSHAPE_M_33db4c9f2b2f49c0a48d6254859800a3_Title">
            <a:extLst>
              <a:ext uri="{FF2B5EF4-FFF2-40B4-BE49-F238E27FC236}">
                <a16:creationId xmlns:a16="http://schemas.microsoft.com/office/drawing/2014/main" id="{F7C42317-7457-4DE4-9D6B-E27A5A359843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4446245" y="4230680"/>
            <a:ext cx="1018001" cy="19963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Autofit/>
          </a:bodyPr>
          <a:lstStyle/>
          <a:p>
            <a:r>
              <a:rPr lang="en-US" sz="1400" b="1" spc="-14" dirty="0">
                <a:solidFill>
                  <a:srgbClr val="624332"/>
                </a:solidFill>
                <a:latin typeface="Calibri" panose="020F0502020204030204" pitchFamily="34" charset="0"/>
              </a:rPr>
              <a:t>Less features</a:t>
            </a:r>
          </a:p>
        </p:txBody>
      </p:sp>
      <p:sp>
        <p:nvSpPr>
          <p:cNvPr id="47" name="OTLSHAPE_M_33db4c9f2b2f49c0a48d6254859800a3_Title">
            <a:extLst>
              <a:ext uri="{FF2B5EF4-FFF2-40B4-BE49-F238E27FC236}">
                <a16:creationId xmlns:a16="http://schemas.microsoft.com/office/drawing/2014/main" id="{CFB63330-0BA8-4794-8D63-6508867FD005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4446245" y="4506356"/>
            <a:ext cx="1018001" cy="177436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Autofit/>
          </a:bodyPr>
          <a:lstStyle/>
          <a:p>
            <a:r>
              <a:rPr lang="en-US" sz="1400" b="1" spc="-14" dirty="0">
                <a:solidFill>
                  <a:srgbClr val="624332"/>
                </a:solidFill>
                <a:latin typeface="Calibri" panose="020F0502020204030204" pitchFamily="34" charset="0"/>
              </a:rPr>
              <a:t>Frustration</a:t>
            </a:r>
          </a:p>
        </p:txBody>
      </p:sp>
      <p:sp>
        <p:nvSpPr>
          <p:cNvPr id="53" name="OTLSHAPE_M_33db4c9f2b2f49c0a48d6254859800a3_Title">
            <a:extLst>
              <a:ext uri="{FF2B5EF4-FFF2-40B4-BE49-F238E27FC236}">
                <a16:creationId xmlns:a16="http://schemas.microsoft.com/office/drawing/2014/main" id="{E54256AA-D92A-4C93-8F63-1CB0256907F9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8662671" y="931209"/>
            <a:ext cx="1843229" cy="330674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Autofit/>
          </a:bodyPr>
          <a:lstStyle/>
          <a:p>
            <a:r>
              <a:rPr lang="en-US" sz="1400" b="1" spc="-14" dirty="0">
                <a:solidFill>
                  <a:srgbClr val="349B00"/>
                </a:solidFill>
                <a:latin typeface="Calibri" panose="020F0502020204030204" pitchFamily="34" charset="0"/>
              </a:rPr>
              <a:t>Refactor Slow &amp; Steady</a:t>
            </a:r>
          </a:p>
        </p:txBody>
      </p:sp>
      <p:sp>
        <p:nvSpPr>
          <p:cNvPr id="54" name="OTLSHAPE_M_33db4c9f2b2f49c0a48d6254859800a3_Title">
            <a:extLst>
              <a:ext uri="{FF2B5EF4-FFF2-40B4-BE49-F238E27FC236}">
                <a16:creationId xmlns:a16="http://schemas.microsoft.com/office/drawing/2014/main" id="{698B3A5A-1C6D-47B1-8FC3-05E4D325D972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8664296" y="1183671"/>
            <a:ext cx="1544572" cy="274481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Autofit/>
          </a:bodyPr>
          <a:lstStyle/>
          <a:p>
            <a:r>
              <a:rPr lang="en-US" sz="1400" b="1" spc="-14" dirty="0">
                <a:solidFill>
                  <a:srgbClr val="349B00"/>
                </a:solidFill>
                <a:latin typeface="Calibri" panose="020F0502020204030204" pitchFamily="34" charset="0"/>
              </a:rPr>
              <a:t>TDD</a:t>
            </a:r>
          </a:p>
        </p:txBody>
      </p:sp>
      <p:sp>
        <p:nvSpPr>
          <p:cNvPr id="55" name="OTLSHAPE_M_33db4c9f2b2f49c0a48d6254859800a3_Title">
            <a:extLst>
              <a:ext uri="{FF2B5EF4-FFF2-40B4-BE49-F238E27FC236}">
                <a16:creationId xmlns:a16="http://schemas.microsoft.com/office/drawing/2014/main" id="{65CCDEE0-D77C-4CBE-87DA-74F57AB58D11}"/>
              </a:ext>
            </a:extLst>
          </p:cNvPr>
          <p:cNvSpPr txBox="1"/>
          <p:nvPr>
            <p:custDataLst>
              <p:tags r:id="rId13"/>
            </p:custDataLst>
          </p:nvPr>
        </p:nvSpPr>
        <p:spPr>
          <a:xfrm>
            <a:off x="8662671" y="1422999"/>
            <a:ext cx="1544572" cy="274481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Autofit/>
          </a:bodyPr>
          <a:lstStyle/>
          <a:p>
            <a:r>
              <a:rPr lang="en-US" sz="1400" b="1" spc="-14" dirty="0">
                <a:solidFill>
                  <a:srgbClr val="349B00"/>
                </a:solidFill>
                <a:latin typeface="Calibri" panose="020F0502020204030204" pitchFamily="34" charset="0"/>
              </a:rPr>
              <a:t>SOLID Principles</a:t>
            </a:r>
          </a:p>
        </p:txBody>
      </p:sp>
      <p:sp>
        <p:nvSpPr>
          <p:cNvPr id="56" name="OTLSHAPE_M_33db4c9f2b2f49c0a48d6254859800a3_Title">
            <a:extLst>
              <a:ext uri="{FF2B5EF4-FFF2-40B4-BE49-F238E27FC236}">
                <a16:creationId xmlns:a16="http://schemas.microsoft.com/office/drawing/2014/main" id="{E7BE7F42-CBBD-40FA-99F5-B7DF2B0C8927}"/>
              </a:ext>
            </a:extLst>
          </p:cNvPr>
          <p:cNvSpPr txBox="1"/>
          <p:nvPr>
            <p:custDataLst>
              <p:tags r:id="rId14"/>
            </p:custDataLst>
          </p:nvPr>
        </p:nvSpPr>
        <p:spPr>
          <a:xfrm>
            <a:off x="8662671" y="1672780"/>
            <a:ext cx="1544572" cy="274481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Autofit/>
          </a:bodyPr>
          <a:lstStyle/>
          <a:p>
            <a:r>
              <a:rPr lang="en-US" sz="1400" b="1" spc="-14" dirty="0">
                <a:solidFill>
                  <a:srgbClr val="349B00"/>
                </a:solidFill>
                <a:latin typeface="Calibri" panose="020F0502020204030204" pitchFamily="34" charset="0"/>
              </a:rPr>
              <a:t>Coding Standards</a:t>
            </a:r>
          </a:p>
        </p:txBody>
      </p:sp>
      <p:sp>
        <p:nvSpPr>
          <p:cNvPr id="57" name="OTLSHAPE_M_33db4c9f2b2f49c0a48d6254859800a3_Title">
            <a:extLst>
              <a:ext uri="{FF2B5EF4-FFF2-40B4-BE49-F238E27FC236}">
                <a16:creationId xmlns:a16="http://schemas.microsoft.com/office/drawing/2014/main" id="{5F429AE1-53F5-49EF-A102-0619DF795F0D}"/>
              </a:ext>
            </a:extLst>
          </p:cNvPr>
          <p:cNvSpPr txBox="1"/>
          <p:nvPr>
            <p:custDataLst>
              <p:tags r:id="rId15"/>
            </p:custDataLst>
          </p:nvPr>
        </p:nvSpPr>
        <p:spPr>
          <a:xfrm>
            <a:off x="8675038" y="1920949"/>
            <a:ext cx="1544572" cy="274481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Autofit/>
          </a:bodyPr>
          <a:lstStyle/>
          <a:p>
            <a:r>
              <a:rPr lang="en-US" sz="1400" b="1" spc="-14" dirty="0">
                <a:solidFill>
                  <a:srgbClr val="349B00"/>
                </a:solidFill>
                <a:latin typeface="Calibri" panose="020F0502020204030204" pitchFamily="34" charset="0"/>
              </a:rPr>
              <a:t>Revise DoD</a:t>
            </a:r>
          </a:p>
        </p:txBody>
      </p:sp>
      <p:pic>
        <p:nvPicPr>
          <p:cNvPr id="58" name="Picture 57">
            <a:extLst>
              <a:ext uri="{FF2B5EF4-FFF2-40B4-BE49-F238E27FC236}">
                <a16:creationId xmlns:a16="http://schemas.microsoft.com/office/drawing/2014/main" id="{C74AF423-B8E2-45E8-89F3-0B15B710C5B5}"/>
              </a:ext>
            </a:extLst>
          </p:cNvPr>
          <p:cNvPicPr>
            <a:picLocks noChangeAspect="1"/>
          </p:cNvPicPr>
          <p:nvPr/>
        </p:nvPicPr>
        <p:blipFill>
          <a:blip r:embed="rId4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4707" y="2185315"/>
            <a:ext cx="966396" cy="853200"/>
          </a:xfrm>
          <a:prstGeom prst="rect">
            <a:avLst/>
          </a:prstGeom>
        </p:spPr>
      </p:pic>
      <p:grpSp>
        <p:nvGrpSpPr>
          <p:cNvPr id="59" name="Group 58">
            <a:extLst>
              <a:ext uri="{FF2B5EF4-FFF2-40B4-BE49-F238E27FC236}">
                <a16:creationId xmlns:a16="http://schemas.microsoft.com/office/drawing/2014/main" id="{A9ADA91C-5A35-4880-A868-C83EB5B22C43}"/>
              </a:ext>
            </a:extLst>
          </p:cNvPr>
          <p:cNvGrpSpPr/>
          <p:nvPr/>
        </p:nvGrpSpPr>
        <p:grpSpPr>
          <a:xfrm>
            <a:off x="7041625" y="1430112"/>
            <a:ext cx="1384956" cy="1267504"/>
            <a:chOff x="7075471" y="743277"/>
            <a:chExt cx="1384956" cy="1384956"/>
          </a:xfrm>
        </p:grpSpPr>
        <p:pic>
          <p:nvPicPr>
            <p:cNvPr id="60" name="Picture 4" descr="Image result for approved">
              <a:extLst>
                <a:ext uri="{FF2B5EF4-FFF2-40B4-BE49-F238E27FC236}">
                  <a16:creationId xmlns:a16="http://schemas.microsoft.com/office/drawing/2014/main" id="{1689C85D-95EE-4284-84FC-33F99CCED96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75471" y="743277"/>
              <a:ext cx="1384956" cy="13849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3B24F879-41F3-471F-986A-90FD52E68B48}"/>
                </a:ext>
              </a:extLst>
            </p:cNvPr>
            <p:cNvSpPr txBox="1"/>
            <p:nvPr/>
          </p:nvSpPr>
          <p:spPr>
            <a:xfrm rot="18955280">
              <a:off x="7696718" y="1360324"/>
              <a:ext cx="4667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349C00"/>
                  </a:solidFill>
                </a:rPr>
                <a:t>5%</a:t>
              </a:r>
            </a:p>
          </p:txBody>
        </p:sp>
      </p:grpSp>
      <p:pic>
        <p:nvPicPr>
          <p:cNvPr id="62" name="Picture 61">
            <a:extLst>
              <a:ext uri="{FF2B5EF4-FFF2-40B4-BE49-F238E27FC236}">
                <a16:creationId xmlns:a16="http://schemas.microsoft.com/office/drawing/2014/main" id="{E9057FC5-7264-49A3-A6C7-A078E2B49709}"/>
              </a:ext>
            </a:extLst>
          </p:cNvPr>
          <p:cNvPicPr>
            <a:picLocks noChangeAspect="1"/>
          </p:cNvPicPr>
          <p:nvPr/>
        </p:nvPicPr>
        <p:blipFill>
          <a:blip r:embed="rId42" cstate="print">
            <a:duotone>
              <a:prstClr val="black"/>
              <a:srgbClr val="5CAE33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43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8582" y="1565128"/>
            <a:ext cx="1119913" cy="1119913"/>
          </a:xfrm>
          <a:prstGeom prst="rect">
            <a:avLst/>
          </a:prstGeom>
        </p:spPr>
      </p:pic>
      <p:sp>
        <p:nvSpPr>
          <p:cNvPr id="63" name="OTLSHAPE_TB_00000000000000000000000000000000_TimescaleInterval6">
            <a:extLst>
              <a:ext uri="{FF2B5EF4-FFF2-40B4-BE49-F238E27FC236}">
                <a16:creationId xmlns:a16="http://schemas.microsoft.com/office/drawing/2014/main" id="{E56ADDD3-EDC8-4E4C-9964-376EF9A9E5EC}"/>
              </a:ext>
            </a:extLst>
          </p:cNvPr>
          <p:cNvSpPr txBox="1"/>
          <p:nvPr>
            <p:custDataLst>
              <p:tags r:id="rId16"/>
            </p:custDataLst>
          </p:nvPr>
        </p:nvSpPr>
        <p:spPr>
          <a:xfrm>
            <a:off x="4488474" y="3189527"/>
            <a:ext cx="367160" cy="174904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noAutofit/>
          </a:bodyPr>
          <a:lstStyle/>
          <a:p>
            <a:r>
              <a:rPr lang="en-US" sz="1200" b="1" spc="-26" dirty="0">
                <a:solidFill>
                  <a:schemeClr val="lt1"/>
                </a:solidFill>
                <a:latin typeface="Calibri" panose="020F0502020204030204" pitchFamily="34" charset="0"/>
              </a:rPr>
              <a:t>Jan 2011</a:t>
            </a:r>
          </a:p>
        </p:txBody>
      </p:sp>
      <p:pic>
        <p:nvPicPr>
          <p:cNvPr id="64" name="Picture 63">
            <a:extLst>
              <a:ext uri="{FF2B5EF4-FFF2-40B4-BE49-F238E27FC236}">
                <a16:creationId xmlns:a16="http://schemas.microsoft.com/office/drawing/2014/main" id="{2ADBE7E0-A3F5-425F-ACEE-A0AB19381622}"/>
              </a:ext>
            </a:extLst>
          </p:cNvPr>
          <p:cNvPicPr>
            <a:picLocks noChangeAspect="1"/>
          </p:cNvPicPr>
          <p:nvPr/>
        </p:nvPicPr>
        <p:blipFill>
          <a:blip r:embed="rId4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0669" y="2152553"/>
            <a:ext cx="969356" cy="969356"/>
          </a:xfrm>
          <a:prstGeom prst="rect">
            <a:avLst/>
          </a:prstGeom>
        </p:spPr>
      </p:pic>
      <p:pic>
        <p:nvPicPr>
          <p:cNvPr id="70" name="Picture 69">
            <a:extLst>
              <a:ext uri="{FF2B5EF4-FFF2-40B4-BE49-F238E27FC236}">
                <a16:creationId xmlns:a16="http://schemas.microsoft.com/office/drawing/2014/main" id="{6ABCD739-DEBD-459A-BC8F-6B4FD792634F}"/>
              </a:ext>
            </a:extLst>
          </p:cNvPr>
          <p:cNvPicPr>
            <a:picLocks noChangeAspect="1"/>
          </p:cNvPicPr>
          <p:nvPr/>
        </p:nvPicPr>
        <p:blipFill>
          <a:blip r:embed="rId45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944" y="3680674"/>
            <a:ext cx="914400" cy="914400"/>
          </a:xfrm>
          <a:prstGeom prst="rect">
            <a:avLst/>
          </a:prstGeom>
        </p:spPr>
      </p:pic>
      <p:pic>
        <p:nvPicPr>
          <p:cNvPr id="72" name="Picture 71">
            <a:extLst>
              <a:ext uri="{FF2B5EF4-FFF2-40B4-BE49-F238E27FC236}">
                <a16:creationId xmlns:a16="http://schemas.microsoft.com/office/drawing/2014/main" id="{6AA4B3EF-A9BF-4F2D-B020-A3FD9AFF58D7}"/>
              </a:ext>
            </a:extLst>
          </p:cNvPr>
          <p:cNvPicPr>
            <a:picLocks noChangeAspect="1"/>
          </p:cNvPicPr>
          <p:nvPr/>
        </p:nvPicPr>
        <p:blipFill>
          <a:blip r:embed="rId4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1770" y="4460516"/>
            <a:ext cx="618087" cy="618087"/>
          </a:xfrm>
          <a:prstGeom prst="rect">
            <a:avLst/>
          </a:prstGeom>
        </p:spPr>
      </p:pic>
      <p:pic>
        <p:nvPicPr>
          <p:cNvPr id="74" name="Picture 73">
            <a:extLst>
              <a:ext uri="{FF2B5EF4-FFF2-40B4-BE49-F238E27FC236}">
                <a16:creationId xmlns:a16="http://schemas.microsoft.com/office/drawing/2014/main" id="{0260D4F3-BCF6-45DE-86EF-18A2A333EB6D}"/>
              </a:ext>
            </a:extLst>
          </p:cNvPr>
          <p:cNvPicPr>
            <a:picLocks noChangeAspect="1"/>
          </p:cNvPicPr>
          <p:nvPr/>
        </p:nvPicPr>
        <p:blipFill>
          <a:blip r:embed="rId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1376" y="4436320"/>
            <a:ext cx="618086" cy="618086"/>
          </a:xfrm>
          <a:prstGeom prst="rect">
            <a:avLst/>
          </a:prstGeom>
        </p:spPr>
      </p:pic>
      <p:pic>
        <p:nvPicPr>
          <p:cNvPr id="76" name="Picture 75">
            <a:extLst>
              <a:ext uri="{FF2B5EF4-FFF2-40B4-BE49-F238E27FC236}">
                <a16:creationId xmlns:a16="http://schemas.microsoft.com/office/drawing/2014/main" id="{026ADBE8-E905-4A32-AC22-3E2E6456D473}"/>
              </a:ext>
            </a:extLst>
          </p:cNvPr>
          <p:cNvPicPr>
            <a:picLocks noChangeAspect="1"/>
          </p:cNvPicPr>
          <p:nvPr/>
        </p:nvPicPr>
        <p:blipFill>
          <a:blip r:embed="rId4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6109" y="3743759"/>
            <a:ext cx="593493" cy="593493"/>
          </a:xfrm>
          <a:prstGeom prst="rect">
            <a:avLst/>
          </a:prstGeom>
        </p:spPr>
      </p:pic>
      <p:pic>
        <p:nvPicPr>
          <p:cNvPr id="78" name="Picture 77">
            <a:extLst>
              <a:ext uri="{FF2B5EF4-FFF2-40B4-BE49-F238E27FC236}">
                <a16:creationId xmlns:a16="http://schemas.microsoft.com/office/drawing/2014/main" id="{201BDC4B-FCB4-4EE9-A445-9C8E186E2FA4}"/>
              </a:ext>
            </a:extLst>
          </p:cNvPr>
          <p:cNvPicPr>
            <a:picLocks noChangeAspect="1"/>
          </p:cNvPicPr>
          <p:nvPr/>
        </p:nvPicPr>
        <p:blipFill>
          <a:blip r:embed="rId4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5393" y="3743759"/>
            <a:ext cx="593602" cy="589150"/>
          </a:xfrm>
          <a:prstGeom prst="rect">
            <a:avLst/>
          </a:prstGeom>
        </p:spPr>
      </p:pic>
      <p:pic>
        <p:nvPicPr>
          <p:cNvPr id="81" name="Picture 80">
            <a:extLst>
              <a:ext uri="{FF2B5EF4-FFF2-40B4-BE49-F238E27FC236}">
                <a16:creationId xmlns:a16="http://schemas.microsoft.com/office/drawing/2014/main" id="{EE9D8FFF-0CAA-4540-936B-B357680A83D2}"/>
              </a:ext>
            </a:extLst>
          </p:cNvPr>
          <p:cNvPicPr>
            <a:picLocks noChangeAspect="1"/>
          </p:cNvPicPr>
          <p:nvPr/>
        </p:nvPicPr>
        <p:blipFill>
          <a:blip r:embed="rId5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8100" y="3808032"/>
            <a:ext cx="683145" cy="531258"/>
          </a:xfrm>
          <a:prstGeom prst="rect">
            <a:avLst/>
          </a:prstGeom>
        </p:spPr>
      </p:pic>
      <p:pic>
        <p:nvPicPr>
          <p:cNvPr id="82" name="Picture 81">
            <a:extLst>
              <a:ext uri="{FF2B5EF4-FFF2-40B4-BE49-F238E27FC236}">
                <a16:creationId xmlns:a16="http://schemas.microsoft.com/office/drawing/2014/main" id="{C83A287B-8E9F-4505-B209-F8387731C604}"/>
              </a:ext>
            </a:extLst>
          </p:cNvPr>
          <p:cNvPicPr>
            <a:picLocks noChangeAspect="1"/>
          </p:cNvPicPr>
          <p:nvPr/>
        </p:nvPicPr>
        <p:blipFill>
          <a:blip r:embed="rId5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08474" y="3772029"/>
            <a:ext cx="706155" cy="706155"/>
          </a:xfrm>
          <a:prstGeom prst="rect">
            <a:avLst/>
          </a:prstGeom>
        </p:spPr>
      </p:pic>
      <p:pic>
        <p:nvPicPr>
          <p:cNvPr id="83" name="Picture 82">
            <a:extLst>
              <a:ext uri="{FF2B5EF4-FFF2-40B4-BE49-F238E27FC236}">
                <a16:creationId xmlns:a16="http://schemas.microsoft.com/office/drawing/2014/main" id="{4C015716-DAFC-42DC-AB73-4C4C2F9E7346}"/>
              </a:ext>
            </a:extLst>
          </p:cNvPr>
          <p:cNvPicPr>
            <a:picLocks noChangeAspect="1"/>
          </p:cNvPicPr>
          <p:nvPr/>
        </p:nvPicPr>
        <p:blipFill>
          <a:blip r:embed="rId5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493853">
            <a:off x="10901990" y="4754028"/>
            <a:ext cx="844736" cy="740551"/>
          </a:xfrm>
          <a:prstGeom prst="rect">
            <a:avLst/>
          </a:prstGeom>
        </p:spPr>
      </p:pic>
      <p:pic>
        <p:nvPicPr>
          <p:cNvPr id="84" name="Picture 83">
            <a:extLst>
              <a:ext uri="{FF2B5EF4-FFF2-40B4-BE49-F238E27FC236}">
                <a16:creationId xmlns:a16="http://schemas.microsoft.com/office/drawing/2014/main" id="{E85540C9-0CD3-495B-B0C3-9B90A489949F}"/>
              </a:ext>
            </a:extLst>
          </p:cNvPr>
          <p:cNvPicPr>
            <a:picLocks noChangeAspect="1"/>
          </p:cNvPicPr>
          <p:nvPr/>
        </p:nvPicPr>
        <p:blipFill>
          <a:blip r:embed="rId5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387168">
            <a:off x="10201815" y="4750977"/>
            <a:ext cx="822851" cy="721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6817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45" grpId="0"/>
      <p:bldP spid="46" grpId="0"/>
      <p:bldP spid="47" grpId="0"/>
      <p:bldP spid="53" grpId="0"/>
      <p:bldP spid="54" grpId="0"/>
      <p:bldP spid="55" grpId="0"/>
      <p:bldP spid="56" grpId="0"/>
      <p:bldP spid="5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92404C-9CB7-41B6-AB99-348FC475D3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What’s Next?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C7AB955B-23DC-4BD7-9974-DC32D264D5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3C7D7-9DF9-4B39-BF8F-9779F66D8F1A}" type="slidenum">
              <a:rPr lang="en-US" smtClean="0"/>
              <a:pPr/>
              <a:t>11</a:t>
            </a:fld>
            <a:endParaRPr lang="en-US" dirty="0"/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C0CCE08B-5A41-4151-941D-CD4195588FE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82156164"/>
              </p:ext>
            </p:extLst>
          </p:nvPr>
        </p:nvGraphicFramePr>
        <p:xfrm>
          <a:off x="2332917" y="1943099"/>
          <a:ext cx="7526165" cy="39485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0978042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B357270-DF1F-42A7-A70A-1C722D38A1D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3485A49-1103-4303-A2C3-B9A6E374396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30E077F-17F4-4ABC-B606-1FEA8F3D53B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C249644-692A-4552-8DF6-23932846DE3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CA8577A-DD16-4CB7-A1D0-E8C16FECD9E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6893B2A-BD5F-480B-AD60-47B1612F2C6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4086DED-6135-4DBE-83E0-02F1397093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C45A1AC-0006-4877-AB7C-1A8FDC1532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E39CE0D-6904-49F1-AAE4-378222BBC49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B84CC19-1D7C-48CA-92E7-B6DE7EB0DC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F58714-7BBE-4CCB-BCFB-7E2A846CF13C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604375" cy="1049337"/>
          </a:xfrm>
        </p:spPr>
        <p:txBody>
          <a:bodyPr>
            <a:normAutofit/>
          </a:bodyPr>
          <a:lstStyle/>
          <a:p>
            <a:r>
              <a:rPr lang="en-US" dirty="0"/>
              <a:t>One of the ways to measure (</a:t>
            </a:r>
            <a:r>
              <a:rPr lang="en-US" dirty="0" err="1"/>
              <a:t>SonarQube</a:t>
            </a:r>
            <a:r>
              <a:rPr lang="en-US" dirty="0"/>
              <a:t>)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5D730F80-FD8D-4903-AE1C-3F40C742E627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3"/>
          <a:stretch>
            <a:fillRect/>
          </a:stretch>
        </p:blipFill>
        <p:spPr>
          <a:xfrm>
            <a:off x="2379319" y="524668"/>
            <a:ext cx="7225056" cy="5467945"/>
          </a:xfrm>
          <a:prstGeom prst="rect">
            <a:avLst/>
          </a:prstGeom>
        </p:spPr>
      </p:pic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65FFDE82-6CB6-4A83-B16B-4BFAE8DC41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3C7D7-9DF9-4B39-BF8F-9779F66D8F1A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17926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7C6016-18D1-4507-85D5-51FD336252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 &amp; Additional resources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0DAD7B-C228-4F03-AB45-4BF5008B8F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>
                <a:hlinkClick r:id="rId2"/>
              </a:rPr>
              <a:t>https://en.wikipedia.org/wiki/Technical_debt</a:t>
            </a:r>
            <a:endParaRPr lang="en-IN" dirty="0"/>
          </a:p>
          <a:p>
            <a:r>
              <a:rPr lang="en-IN" dirty="0">
                <a:hlinkClick r:id="rId3"/>
              </a:rPr>
              <a:t>https://www.agilealliance.org/introduction-to-the-technical-debt-concept/</a:t>
            </a:r>
            <a:endParaRPr lang="en-IN" dirty="0"/>
          </a:p>
          <a:p>
            <a:r>
              <a:rPr lang="en-IN" dirty="0">
                <a:hlinkClick r:id="rId4"/>
              </a:rPr>
              <a:t>https://refactoring.guru/refactoring/</a:t>
            </a:r>
            <a:endParaRPr lang="en-IN" dirty="0"/>
          </a:p>
          <a:p>
            <a:r>
              <a:rPr lang="en-US" dirty="0">
                <a:hlinkClick r:id="rId5"/>
              </a:rPr>
              <a:t>T</a:t>
            </a:r>
            <a:r>
              <a:rPr lang="en-IN" dirty="0">
                <a:hlinkClick r:id="rId5"/>
              </a:rPr>
              <a:t>he Three Laws of  TDD</a:t>
            </a:r>
            <a:endParaRPr lang="en-IN" dirty="0"/>
          </a:p>
          <a:p>
            <a:r>
              <a:rPr lang="en-IN" dirty="0">
                <a:hlinkClick r:id="rId6"/>
              </a:rPr>
              <a:t>Clean Code By Robert C. Martin</a:t>
            </a:r>
            <a:endParaRPr lang="en-IN" dirty="0"/>
          </a:p>
          <a:p>
            <a:r>
              <a:rPr lang="en-US" dirty="0">
                <a:hlinkClick r:id="rId7"/>
              </a:rPr>
              <a:t>Flipping The Bit</a:t>
            </a:r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9603B0-25E1-4B6B-A70F-F73818B7C6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3C7D7-9DF9-4B39-BF8F-9779F66D8F1A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21035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4C50EDE-F5AE-407A-A948-0654840B2C6F}"/>
              </a:ext>
            </a:extLst>
          </p:cNvPr>
          <p:cNvSpPr txBox="1"/>
          <p:nvPr/>
        </p:nvSpPr>
        <p:spPr>
          <a:xfrm>
            <a:off x="4363202" y="2169824"/>
            <a:ext cx="1579278" cy="1938992"/>
          </a:xfrm>
          <a:prstGeom prst="rect">
            <a:avLst/>
          </a:prstGeom>
          <a:noFill/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txBody>
          <a:bodyPr wrap="none" rtlCol="0">
            <a:spAutoFit/>
          </a:bodyPr>
          <a:lstStyle/>
          <a:p>
            <a:r>
              <a:rPr lang="en-US" sz="120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Castellar" panose="020A0402060406010301" pitchFamily="18" charset="0"/>
              </a:rPr>
              <a:t>Q</a:t>
            </a:r>
            <a:endParaRPr lang="en-IN" sz="120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  <a:latin typeface="Castellar" panose="020A0402060406010301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124D112-A337-4A6A-8497-47CC4A0137E0}"/>
              </a:ext>
            </a:extLst>
          </p:cNvPr>
          <p:cNvSpPr txBox="1"/>
          <p:nvPr/>
        </p:nvSpPr>
        <p:spPr>
          <a:xfrm>
            <a:off x="7039779" y="254489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IN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436D932-41CE-4B4D-A956-0D8FCA5B682C}"/>
              </a:ext>
            </a:extLst>
          </p:cNvPr>
          <p:cNvSpPr/>
          <p:nvPr/>
        </p:nvSpPr>
        <p:spPr>
          <a:xfrm rot="19895646">
            <a:off x="5304987" y="1283012"/>
            <a:ext cx="1055097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800" dirty="0">
                <a:solidFill>
                  <a:schemeClr val="accent1"/>
                </a:solidFill>
                <a:latin typeface="Castellar" panose="020A0402060406010301" pitchFamily="18" charset="0"/>
              </a:rPr>
              <a:t>&amp;</a:t>
            </a:r>
            <a:endParaRPr lang="en-IN" dirty="0">
              <a:solidFill>
                <a:schemeClr val="accent1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C9A222B-F0FE-48AF-96B8-DCAB7516DD26}"/>
              </a:ext>
            </a:extLst>
          </p:cNvPr>
          <p:cNvSpPr/>
          <p:nvPr/>
        </p:nvSpPr>
        <p:spPr>
          <a:xfrm>
            <a:off x="6165959" y="2006287"/>
            <a:ext cx="1436612" cy="1938992"/>
          </a:xfrm>
          <a:prstGeom prst="rect">
            <a:avLst/>
          </a:prstGeom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txBody>
          <a:bodyPr wrap="none">
            <a:spAutoFit/>
          </a:bodyPr>
          <a:lstStyle/>
          <a:p>
            <a:r>
              <a:rPr lang="en-US" sz="120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Castellar" panose="020A0402060406010301" pitchFamily="18" charset="0"/>
              </a:rPr>
              <a:t>A</a:t>
            </a:r>
            <a:endParaRPr lang="en-IN" sz="12000" b="1" dirty="0">
              <a:ln w="13462">
                <a:solidFill>
                  <a:schemeClr val="bg1"/>
                </a:solidFill>
                <a:prstDash val="solid"/>
              </a:ln>
              <a:solidFill>
                <a:sysClr val="windowText" lastClr="000000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67325899-01B2-40FC-8085-1917F7C57C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3C7D7-9DF9-4B39-BF8F-9779F66D8F1A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656051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2492</TotalTime>
  <Words>269</Words>
  <Application>Microsoft Office PowerPoint</Application>
  <PresentationFormat>Widescreen</PresentationFormat>
  <Paragraphs>102</Paragraphs>
  <Slides>14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Arial</vt:lpstr>
      <vt:lpstr>Calibri</vt:lpstr>
      <vt:lpstr>Castellar</vt:lpstr>
      <vt:lpstr>Gill Sans MT</vt:lpstr>
      <vt:lpstr>Wingdings</vt:lpstr>
      <vt:lpstr>Gallery</vt:lpstr>
      <vt:lpstr>h</vt:lpstr>
      <vt:lpstr>Technical Debt – A Slow Death!!</vt:lpstr>
      <vt:lpstr>Agenda</vt:lpstr>
      <vt:lpstr>PowerPoint Presentation</vt:lpstr>
      <vt:lpstr>What incurs Tech Debt?</vt:lpstr>
      <vt:lpstr>Common Causes</vt:lpstr>
      <vt:lpstr>Technical Debt Over Time</vt:lpstr>
      <vt:lpstr>Who NEEDs to Pay attention?</vt:lpstr>
      <vt:lpstr>Can you avoid Tech Debt?</vt:lpstr>
      <vt:lpstr>PowerPoint Presentation</vt:lpstr>
      <vt:lpstr>What’s Next?</vt:lpstr>
      <vt:lpstr>One of the ways to measure (SonarQube)</vt:lpstr>
      <vt:lpstr>References &amp; Additional resources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Technical Debt – A Slow Death!!</dc:title>
  <dc:creator>Hashmi, Yasub SBOBNG-ITZ/BPF</dc:creator>
  <cp:lastModifiedBy>Narasimha Badrinath</cp:lastModifiedBy>
  <cp:revision>105</cp:revision>
  <dcterms:created xsi:type="dcterms:W3CDTF">2018-06-21T05:55:35Z</dcterms:created>
  <dcterms:modified xsi:type="dcterms:W3CDTF">2019-10-24T09:59:43Z</dcterms:modified>
</cp:coreProperties>
</file>